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281bee655b40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fe719d870947da"/>
  </p:sldMasterIdLst>
  <p:sldIdLst>
    <p:sldId xmlns:r="http://schemas.openxmlformats.org/officeDocument/2006/relationships" id="256" r:id="R01790d4f11374684"/>
    <p:sldId xmlns:r="http://schemas.openxmlformats.org/officeDocument/2006/relationships" id="257" r:id="R7dc50036f4ae47c8"/>
    <p:sldId xmlns:r="http://schemas.openxmlformats.org/officeDocument/2006/relationships" id="258" r:id="Rc0d0779a4b0246fd"/>
    <p:sldId xmlns:r="http://schemas.openxmlformats.org/officeDocument/2006/relationships" id="259" r:id="Rebb877786c4244fd"/>
    <p:sldId xmlns:r="http://schemas.openxmlformats.org/officeDocument/2006/relationships" id="260" r:id="R434cb0e5eed6421c"/>
    <p:sldId xmlns:r="http://schemas.openxmlformats.org/officeDocument/2006/relationships" id="261" r:id="Rf69c4849e6d847db"/>
    <p:sldId xmlns:r="http://schemas.openxmlformats.org/officeDocument/2006/relationships" id="262" r:id="R17edd7c46b034d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fe719d870947da" /><Relationship Type="http://schemas.openxmlformats.org/officeDocument/2006/relationships/slide" Target="/ppt/slides/slide1.xml" Id="R01790d4f11374684" /><Relationship Type="http://schemas.openxmlformats.org/officeDocument/2006/relationships/slide" Target="/ppt/slides/slide2.xml" Id="R7dc50036f4ae47c8" /><Relationship Type="http://schemas.openxmlformats.org/officeDocument/2006/relationships/slide" Target="/ppt/slides/slide3.xml" Id="Rc0d0779a4b0246fd" /><Relationship Type="http://schemas.openxmlformats.org/officeDocument/2006/relationships/slide" Target="/ppt/slides/slide4.xml" Id="Rebb877786c4244fd" /><Relationship Type="http://schemas.openxmlformats.org/officeDocument/2006/relationships/slide" Target="/ppt/slides/slide5.xml" Id="R434cb0e5eed6421c" /><Relationship Type="http://schemas.openxmlformats.org/officeDocument/2006/relationships/slide" Target="/ppt/slides/slide6.xml" Id="Rf69c4849e6d847db" /><Relationship Type="http://schemas.openxmlformats.org/officeDocument/2006/relationships/slide" Target="/ppt/slides/slide7.xml" Id="R17edd7c46b034d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1edea3fe341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13d6dc3564bf2" /><Relationship Type="http://schemas.openxmlformats.org/officeDocument/2006/relationships/theme" Target="/ppt/slideMasters/theme/theme1.xml" Id="Rbc1eb09694924f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d13d6dc3564b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1b9e8ca0a4a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2aa5c5a7747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0731e35a141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adb6abdc649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9df60587947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b4597dd9a4a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6eaaf37b047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SUMMARUM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SUMMARUM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3 685 915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2 009 853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PARADIM AS  –  47,2 %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STANDIN AS  –  26,4 %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UTVIK SVEIN TERJE  –  26,4 %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haakon@korshavn.no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