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b773790fa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a16c1a6da4b97"/>
  </p:sldMasterIdLst>
  <p:sldIdLst>
    <p:sldId xmlns:r="http://schemas.openxmlformats.org/officeDocument/2006/relationships" id="256" r:id="Rbbeb79162ff447cc"/>
    <p:sldId xmlns:r="http://schemas.openxmlformats.org/officeDocument/2006/relationships" id="257" r:id="R15087680b5f742a8"/>
    <p:sldId xmlns:r="http://schemas.openxmlformats.org/officeDocument/2006/relationships" id="258" r:id="R2dcfcaff61774f61"/>
    <p:sldId xmlns:r="http://schemas.openxmlformats.org/officeDocument/2006/relationships" id="259" r:id="Raa6fbdcf799c48f8"/>
    <p:sldId xmlns:r="http://schemas.openxmlformats.org/officeDocument/2006/relationships" id="260" r:id="R6fd0742012cf4c2b"/>
    <p:sldId xmlns:r="http://schemas.openxmlformats.org/officeDocument/2006/relationships" id="261" r:id="R5c02e0b83e644dbf"/>
    <p:sldId xmlns:r="http://schemas.openxmlformats.org/officeDocument/2006/relationships" id="262" r:id="R49c57f3444534e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a16c1a6da4b97" /><Relationship Type="http://schemas.openxmlformats.org/officeDocument/2006/relationships/slide" Target="/ppt/slides/slide1.xml" Id="Rbbeb79162ff447cc" /><Relationship Type="http://schemas.openxmlformats.org/officeDocument/2006/relationships/slide" Target="/ppt/slides/slide2.xml" Id="R15087680b5f742a8" /><Relationship Type="http://schemas.openxmlformats.org/officeDocument/2006/relationships/slide" Target="/ppt/slides/slide3.xml" Id="R2dcfcaff61774f61" /><Relationship Type="http://schemas.openxmlformats.org/officeDocument/2006/relationships/slide" Target="/ppt/slides/slide4.xml" Id="Raa6fbdcf799c48f8" /><Relationship Type="http://schemas.openxmlformats.org/officeDocument/2006/relationships/slide" Target="/ppt/slides/slide5.xml" Id="R6fd0742012cf4c2b" /><Relationship Type="http://schemas.openxmlformats.org/officeDocument/2006/relationships/slide" Target="/ppt/slides/slide6.xml" Id="R5c02e0b83e644dbf" /><Relationship Type="http://schemas.openxmlformats.org/officeDocument/2006/relationships/slide" Target="/ppt/slides/slide7.xml" Id="R49c57f3444534e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16942289140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cd3b4b9274bd0" /><Relationship Type="http://schemas.openxmlformats.org/officeDocument/2006/relationships/theme" Target="/ppt/slideMasters/theme/theme1.xml" Id="Rd06dfffdab7f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8cd3b4b927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9a2d579a5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a27a701b746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e61f5a0ba4e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c7755694546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546d9778649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6f90fb7dc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38f09ac52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46 591 827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4 417 564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18 408 822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66,6 %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 –  33,4 %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25 20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haslestad@jsh.no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912 439 461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