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ca4575ab3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7a31292af482b"/>
  </p:sldMasterIdLst>
  <p:sldIdLst>
    <p:sldId xmlns:r="http://schemas.openxmlformats.org/officeDocument/2006/relationships" id="256" r:id="R7d7af942e5254ac5"/>
    <p:sldId xmlns:r="http://schemas.openxmlformats.org/officeDocument/2006/relationships" id="257" r:id="R0af9468950424922"/>
    <p:sldId xmlns:r="http://schemas.openxmlformats.org/officeDocument/2006/relationships" id="258" r:id="R27b1bda060384b7b"/>
    <p:sldId xmlns:r="http://schemas.openxmlformats.org/officeDocument/2006/relationships" id="259" r:id="R936d7c660e6348ca"/>
    <p:sldId xmlns:r="http://schemas.openxmlformats.org/officeDocument/2006/relationships" id="260" r:id="R4321593ba6e34c03"/>
    <p:sldId xmlns:r="http://schemas.openxmlformats.org/officeDocument/2006/relationships" id="261" r:id="Re70db29f69294ca0"/>
    <p:sldId xmlns:r="http://schemas.openxmlformats.org/officeDocument/2006/relationships" id="262" r:id="Rf7a263e125e3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7a31292af482b" /><Relationship Type="http://schemas.openxmlformats.org/officeDocument/2006/relationships/slide" Target="/ppt/slides/slide1.xml" Id="R7d7af942e5254ac5" /><Relationship Type="http://schemas.openxmlformats.org/officeDocument/2006/relationships/slide" Target="/ppt/slides/slide2.xml" Id="R0af9468950424922" /><Relationship Type="http://schemas.openxmlformats.org/officeDocument/2006/relationships/slide" Target="/ppt/slides/slide3.xml" Id="R27b1bda060384b7b" /><Relationship Type="http://schemas.openxmlformats.org/officeDocument/2006/relationships/slide" Target="/ppt/slides/slide4.xml" Id="R936d7c660e6348ca" /><Relationship Type="http://schemas.openxmlformats.org/officeDocument/2006/relationships/slide" Target="/ppt/slides/slide5.xml" Id="R4321593ba6e34c03" /><Relationship Type="http://schemas.openxmlformats.org/officeDocument/2006/relationships/slide" Target="/ppt/slides/slide6.xml" Id="Re70db29f69294ca0" /><Relationship Type="http://schemas.openxmlformats.org/officeDocument/2006/relationships/slide" Target="/ppt/slides/slide7.xml" Id="Rf7a263e125e3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81061cd0c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5c5af4c7f4ed6" /><Relationship Type="http://schemas.openxmlformats.org/officeDocument/2006/relationships/theme" Target="/ppt/slideMasters/theme/theme1.xml" Id="Rcee077e007ef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5c5af4c7f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2bd479167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665ed3e6c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e4728536c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a0ac6abae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5ab67c8dc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de11eeeb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38159e8f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936 814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FURU SØRLIE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Sørlie, Priorveien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henning.sorlie@gmail.com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912 432 238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