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7df308eb7344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f753504e764669"/>
  </p:sldMasterIdLst>
  <p:sldIdLst>
    <p:sldId xmlns:r="http://schemas.openxmlformats.org/officeDocument/2006/relationships" id="256" r:id="Rdfaeef85927a4ef6"/>
    <p:sldId xmlns:r="http://schemas.openxmlformats.org/officeDocument/2006/relationships" id="257" r:id="R0661abedd34d40d4"/>
    <p:sldId xmlns:r="http://schemas.openxmlformats.org/officeDocument/2006/relationships" id="258" r:id="R8a00f5e8eaf143d2"/>
    <p:sldId xmlns:r="http://schemas.openxmlformats.org/officeDocument/2006/relationships" id="259" r:id="R35ff57799c314f10"/>
    <p:sldId xmlns:r="http://schemas.openxmlformats.org/officeDocument/2006/relationships" id="260" r:id="R8b8e32cf68fa46eb"/>
    <p:sldId xmlns:r="http://schemas.openxmlformats.org/officeDocument/2006/relationships" id="261" r:id="R750b369d6d454d52"/>
    <p:sldId xmlns:r="http://schemas.openxmlformats.org/officeDocument/2006/relationships" id="262" r:id="Raa3bfd5a889a44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f753504e764669" /><Relationship Type="http://schemas.openxmlformats.org/officeDocument/2006/relationships/slide" Target="/ppt/slides/slide1.xml" Id="Rdfaeef85927a4ef6" /><Relationship Type="http://schemas.openxmlformats.org/officeDocument/2006/relationships/slide" Target="/ppt/slides/slide2.xml" Id="R0661abedd34d40d4" /><Relationship Type="http://schemas.openxmlformats.org/officeDocument/2006/relationships/slide" Target="/ppt/slides/slide3.xml" Id="R8a00f5e8eaf143d2" /><Relationship Type="http://schemas.openxmlformats.org/officeDocument/2006/relationships/slide" Target="/ppt/slides/slide4.xml" Id="R35ff57799c314f10" /><Relationship Type="http://schemas.openxmlformats.org/officeDocument/2006/relationships/slide" Target="/ppt/slides/slide5.xml" Id="R8b8e32cf68fa46eb" /><Relationship Type="http://schemas.openxmlformats.org/officeDocument/2006/relationships/slide" Target="/ppt/slides/slide6.xml" Id="R750b369d6d454d52" /><Relationship Type="http://schemas.openxmlformats.org/officeDocument/2006/relationships/slide" Target="/ppt/slides/slide7.xml" Id="Raa3bfd5a889a44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539afac4645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f96ee27df44d0" /><Relationship Type="http://schemas.openxmlformats.org/officeDocument/2006/relationships/theme" Target="/ppt/slideMasters/theme/theme1.xml" Id="Rc8feda5de6944e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7f96ee27df44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877865f2d4a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0981cc6334f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11ae8c7e848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98cc5da0447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32df6f67f45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8963d167e4f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29de9e6834b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HEKI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4 199 157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16 712 051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17 675 734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LARSEN GRO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Gullaugkleiva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912 412 423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