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0d5502dcf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518772cfa4069"/>
  </p:sldMasterIdLst>
  <p:sldIdLst>
    <p:sldId xmlns:r="http://schemas.openxmlformats.org/officeDocument/2006/relationships" id="256" r:id="R9f4aa64feabf4552"/>
    <p:sldId xmlns:r="http://schemas.openxmlformats.org/officeDocument/2006/relationships" id="257" r:id="R8a15b5549ada42ae"/>
    <p:sldId xmlns:r="http://schemas.openxmlformats.org/officeDocument/2006/relationships" id="258" r:id="R6d2c510ec15e4a9c"/>
    <p:sldId xmlns:r="http://schemas.openxmlformats.org/officeDocument/2006/relationships" id="259" r:id="Rc29a80d7c6624a91"/>
    <p:sldId xmlns:r="http://schemas.openxmlformats.org/officeDocument/2006/relationships" id="260" r:id="Rc77d3b5cfbee4040"/>
    <p:sldId xmlns:r="http://schemas.openxmlformats.org/officeDocument/2006/relationships" id="261" r:id="Redf7aeb87da64461"/>
    <p:sldId xmlns:r="http://schemas.openxmlformats.org/officeDocument/2006/relationships" id="262" r:id="R03eec07fa342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518772cfa4069" /><Relationship Type="http://schemas.openxmlformats.org/officeDocument/2006/relationships/slide" Target="/ppt/slides/slide1.xml" Id="R9f4aa64feabf4552" /><Relationship Type="http://schemas.openxmlformats.org/officeDocument/2006/relationships/slide" Target="/ppt/slides/slide2.xml" Id="R8a15b5549ada42ae" /><Relationship Type="http://schemas.openxmlformats.org/officeDocument/2006/relationships/slide" Target="/ppt/slides/slide3.xml" Id="R6d2c510ec15e4a9c" /><Relationship Type="http://schemas.openxmlformats.org/officeDocument/2006/relationships/slide" Target="/ppt/slides/slide4.xml" Id="Rc29a80d7c6624a91" /><Relationship Type="http://schemas.openxmlformats.org/officeDocument/2006/relationships/slide" Target="/ppt/slides/slide5.xml" Id="Rc77d3b5cfbee4040" /><Relationship Type="http://schemas.openxmlformats.org/officeDocument/2006/relationships/slide" Target="/ppt/slides/slide6.xml" Id="Redf7aeb87da64461" /><Relationship Type="http://schemas.openxmlformats.org/officeDocument/2006/relationships/slide" Target="/ppt/slides/slide7.xml" Id="R03eec07fa342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04672b980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2b00f938a4a5e" /><Relationship Type="http://schemas.openxmlformats.org/officeDocument/2006/relationships/theme" Target="/ppt/slideMasters/theme/theme1.xml" Id="R659c311356df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2b00f938a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a7142a8a6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5d670cd43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3ba1cd6a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019bc512d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e8dd35041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08d058d9842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f8ab444fd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INTUTOR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INTUTOR GROUP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4 692 587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55 096 741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57 708 628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INTUTOR DESTRA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INTUTOR SINISTRA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912 382 826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INTUTOR GROUP AS</a:t>
            </a:r>
          </a:p>
        </p:txBody>
      </p:sp>
    </p:spTree>
  </p:cSld>
  <p:clrMapOvr>
    <a:masterClrMapping xmlns:a="http://schemas.openxmlformats.org/drawingml/2006/main"/>
  </p:clrMapOvr>
</p:sld>
</file>