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7b94e8caa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ab065006e493a"/>
  </p:sldMasterIdLst>
  <p:sldIdLst>
    <p:sldId xmlns:r="http://schemas.openxmlformats.org/officeDocument/2006/relationships" id="256" r:id="Rd0f9c85835d64200"/>
    <p:sldId xmlns:r="http://schemas.openxmlformats.org/officeDocument/2006/relationships" id="257" r:id="R0d45efcf08834c70"/>
    <p:sldId xmlns:r="http://schemas.openxmlformats.org/officeDocument/2006/relationships" id="258" r:id="Rbfe25f07dd684832"/>
    <p:sldId xmlns:r="http://schemas.openxmlformats.org/officeDocument/2006/relationships" id="259" r:id="R3cb6c010ebeb45f6"/>
    <p:sldId xmlns:r="http://schemas.openxmlformats.org/officeDocument/2006/relationships" id="260" r:id="R46e6c6268d6549d7"/>
    <p:sldId xmlns:r="http://schemas.openxmlformats.org/officeDocument/2006/relationships" id="261" r:id="Rfdd845f982914dcf"/>
    <p:sldId xmlns:r="http://schemas.openxmlformats.org/officeDocument/2006/relationships" id="262" r:id="Rd147cc6e06f0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ab065006e493a" /><Relationship Type="http://schemas.openxmlformats.org/officeDocument/2006/relationships/slide" Target="/ppt/slides/slide1.xml" Id="Rd0f9c85835d64200" /><Relationship Type="http://schemas.openxmlformats.org/officeDocument/2006/relationships/slide" Target="/ppt/slides/slide2.xml" Id="R0d45efcf08834c70" /><Relationship Type="http://schemas.openxmlformats.org/officeDocument/2006/relationships/slide" Target="/ppt/slides/slide3.xml" Id="Rbfe25f07dd684832" /><Relationship Type="http://schemas.openxmlformats.org/officeDocument/2006/relationships/slide" Target="/ppt/slides/slide4.xml" Id="R3cb6c010ebeb45f6" /><Relationship Type="http://schemas.openxmlformats.org/officeDocument/2006/relationships/slide" Target="/ppt/slides/slide5.xml" Id="R46e6c6268d6549d7" /><Relationship Type="http://schemas.openxmlformats.org/officeDocument/2006/relationships/slide" Target="/ppt/slides/slide6.xml" Id="Rfdd845f982914dcf" /><Relationship Type="http://schemas.openxmlformats.org/officeDocument/2006/relationships/slide" Target="/ppt/slides/slide7.xml" Id="Rd147cc6e06f0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35d60afc2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aa6ea49c48c5" /><Relationship Type="http://schemas.openxmlformats.org/officeDocument/2006/relationships/theme" Target="/ppt/slideMasters/theme/theme1.xml" Id="Re38eba3a4818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7aa6ea49c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8551912e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a085b2ac7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a31b0eef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b96683e08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ced20649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ea98e8cb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a25e5c70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DOKKEN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