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c40ca634e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07c7137e741a7"/>
  </p:sldMasterIdLst>
  <p:sldIdLst>
    <p:sldId xmlns:r="http://schemas.openxmlformats.org/officeDocument/2006/relationships" id="256" r:id="Rad0894ac2e0648a5"/>
    <p:sldId xmlns:r="http://schemas.openxmlformats.org/officeDocument/2006/relationships" id="257" r:id="R8cdba641075d4eb7"/>
    <p:sldId xmlns:r="http://schemas.openxmlformats.org/officeDocument/2006/relationships" id="258" r:id="Ra0324b650411446d"/>
    <p:sldId xmlns:r="http://schemas.openxmlformats.org/officeDocument/2006/relationships" id="259" r:id="R3a7bd52acd5b4c83"/>
    <p:sldId xmlns:r="http://schemas.openxmlformats.org/officeDocument/2006/relationships" id="260" r:id="R1e7139ae25234202"/>
    <p:sldId xmlns:r="http://schemas.openxmlformats.org/officeDocument/2006/relationships" id="261" r:id="Rf2b3bf9f3c8d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07c7137e741a7" /><Relationship Type="http://schemas.openxmlformats.org/officeDocument/2006/relationships/slide" Target="/ppt/slides/slide1.xml" Id="Rad0894ac2e0648a5" /><Relationship Type="http://schemas.openxmlformats.org/officeDocument/2006/relationships/slide" Target="/ppt/slides/slide2.xml" Id="R8cdba641075d4eb7" /><Relationship Type="http://schemas.openxmlformats.org/officeDocument/2006/relationships/slide" Target="/ppt/slides/slide3.xml" Id="Ra0324b650411446d" /><Relationship Type="http://schemas.openxmlformats.org/officeDocument/2006/relationships/slide" Target="/ppt/slides/slide4.xml" Id="R3a7bd52acd5b4c83" /><Relationship Type="http://schemas.openxmlformats.org/officeDocument/2006/relationships/slide" Target="/ppt/slides/slide5.xml" Id="R1e7139ae25234202" /><Relationship Type="http://schemas.openxmlformats.org/officeDocument/2006/relationships/slide" Target="/ppt/slides/slide6.xml" Id="Rf2b3bf9f3c8d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e071dae78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009194b249c4" /><Relationship Type="http://schemas.openxmlformats.org/officeDocument/2006/relationships/theme" Target="/ppt/slideMasters/theme/theme1.xml" Id="R4f36270cb2f3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a009194b2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902440277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fc7ad356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cb92690c3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5ea612a3f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d6d2fe98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45b5812b3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