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0d248cc03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94c7d5938453a"/>
  </p:sldMasterIdLst>
  <p:sldIdLst>
    <p:sldId xmlns:r="http://schemas.openxmlformats.org/officeDocument/2006/relationships" id="256" r:id="R38da1278a22d4095"/>
    <p:sldId xmlns:r="http://schemas.openxmlformats.org/officeDocument/2006/relationships" id="257" r:id="R80f1781a9ee947ff"/>
    <p:sldId xmlns:r="http://schemas.openxmlformats.org/officeDocument/2006/relationships" id="258" r:id="R39c82ff1eb8845cf"/>
    <p:sldId xmlns:r="http://schemas.openxmlformats.org/officeDocument/2006/relationships" id="259" r:id="R270a6de7b48d425c"/>
    <p:sldId xmlns:r="http://schemas.openxmlformats.org/officeDocument/2006/relationships" id="260" r:id="Rdb45d21a07d44028"/>
    <p:sldId xmlns:r="http://schemas.openxmlformats.org/officeDocument/2006/relationships" id="261" r:id="R0ac0c971ffd44a05"/>
    <p:sldId xmlns:r="http://schemas.openxmlformats.org/officeDocument/2006/relationships" id="262" r:id="Rcf9b4f5e015f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94c7d5938453a" /><Relationship Type="http://schemas.openxmlformats.org/officeDocument/2006/relationships/slide" Target="/ppt/slides/slide1.xml" Id="R38da1278a22d4095" /><Relationship Type="http://schemas.openxmlformats.org/officeDocument/2006/relationships/slide" Target="/ppt/slides/slide2.xml" Id="R80f1781a9ee947ff" /><Relationship Type="http://schemas.openxmlformats.org/officeDocument/2006/relationships/slide" Target="/ppt/slides/slide3.xml" Id="R39c82ff1eb8845cf" /><Relationship Type="http://schemas.openxmlformats.org/officeDocument/2006/relationships/slide" Target="/ppt/slides/slide4.xml" Id="R270a6de7b48d425c" /><Relationship Type="http://schemas.openxmlformats.org/officeDocument/2006/relationships/slide" Target="/ppt/slides/slide5.xml" Id="Rdb45d21a07d44028" /><Relationship Type="http://schemas.openxmlformats.org/officeDocument/2006/relationships/slide" Target="/ppt/slides/slide6.xml" Id="R0ac0c971ffd44a05" /><Relationship Type="http://schemas.openxmlformats.org/officeDocument/2006/relationships/slide" Target="/ppt/slides/slide7.xml" Id="Rcf9b4f5e015f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f43475248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6061fecc4cfa" /><Relationship Type="http://schemas.openxmlformats.org/officeDocument/2006/relationships/theme" Target="/ppt/slideMasters/theme/theme1.xml" Id="Rf3f550b7edf2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76061fecc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51b81879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19476c87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cfbfe5f9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06e90875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3a236cf7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7821eb14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440b322a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9 848 385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EYOLF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Samvirkeveien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912 350 797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BERGY INVEST AS</a:t>
            </a:r>
          </a:p>
        </p:txBody>
      </p:sp>
    </p:spTree>
  </p:cSld>
  <p:clrMapOvr>
    <a:masterClrMapping xmlns:a="http://schemas.openxmlformats.org/drawingml/2006/main"/>
  </p:clrMapOvr>
</p:sld>
</file>