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7af61b883c4f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9b575f89504124"/>
  </p:sldMasterIdLst>
  <p:sldIdLst>
    <p:sldId xmlns:r="http://schemas.openxmlformats.org/officeDocument/2006/relationships" id="256" r:id="R79eb0cbf51f44c7a"/>
    <p:sldId xmlns:r="http://schemas.openxmlformats.org/officeDocument/2006/relationships" id="257" r:id="R2769f114c7e74eb2"/>
    <p:sldId xmlns:r="http://schemas.openxmlformats.org/officeDocument/2006/relationships" id="258" r:id="R03814fdbe1f1408b"/>
    <p:sldId xmlns:r="http://schemas.openxmlformats.org/officeDocument/2006/relationships" id="259" r:id="R68f7e35281ba4c64"/>
    <p:sldId xmlns:r="http://schemas.openxmlformats.org/officeDocument/2006/relationships" id="260" r:id="R66e5d909ed5c4c79"/>
    <p:sldId xmlns:r="http://schemas.openxmlformats.org/officeDocument/2006/relationships" id="261" r:id="Race07da2f292407c"/>
    <p:sldId xmlns:r="http://schemas.openxmlformats.org/officeDocument/2006/relationships" id="262" r:id="R5d900b1271084c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b575f89504124" /><Relationship Type="http://schemas.openxmlformats.org/officeDocument/2006/relationships/slide" Target="/ppt/slides/slide1.xml" Id="R79eb0cbf51f44c7a" /><Relationship Type="http://schemas.openxmlformats.org/officeDocument/2006/relationships/slide" Target="/ppt/slides/slide2.xml" Id="R2769f114c7e74eb2" /><Relationship Type="http://schemas.openxmlformats.org/officeDocument/2006/relationships/slide" Target="/ppt/slides/slide3.xml" Id="R03814fdbe1f1408b" /><Relationship Type="http://schemas.openxmlformats.org/officeDocument/2006/relationships/slide" Target="/ppt/slides/slide4.xml" Id="R68f7e35281ba4c64" /><Relationship Type="http://schemas.openxmlformats.org/officeDocument/2006/relationships/slide" Target="/ppt/slides/slide5.xml" Id="R66e5d909ed5c4c79" /><Relationship Type="http://schemas.openxmlformats.org/officeDocument/2006/relationships/slide" Target="/ppt/slides/slide6.xml" Id="Race07da2f292407c" /><Relationship Type="http://schemas.openxmlformats.org/officeDocument/2006/relationships/slide" Target="/ppt/slides/slide7.xml" Id="R5d900b1271084c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7d9efaf854b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c6fdafaad4b51" /><Relationship Type="http://schemas.openxmlformats.org/officeDocument/2006/relationships/theme" Target="/ppt/slideMasters/theme/theme1.xml" Id="Rf772a04f7f404e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2c6fdafaad4b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33ab6136642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9b1bc2f4448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34caf3e9744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164c8802648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0a8b6880446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32b62479d42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ea735949240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INTUTOR DESTRA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INTUTOR DESTRA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INTUTOR DESTRA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INTUTOR DESTRA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INTUTOR DESTRA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INTUTOR DESTRA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5 880 190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31 978 384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32 381 778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INTUTOR DESTRA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GLØERSEN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INTUTOR DESTRA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912 315 126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INTUTOR DESTRA AS</a:t>
            </a:r>
          </a:p>
        </p:txBody>
      </p:sp>
    </p:spTree>
  </p:cSld>
  <p:clrMapOvr>
    <a:masterClrMapping xmlns:a="http://schemas.openxmlformats.org/drawingml/2006/main"/>
  </p:clrMapOvr>
</p:sld>
</file>