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7071126ba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8b1578ab540ee"/>
  </p:sldMasterIdLst>
  <p:sldIdLst>
    <p:sldId xmlns:r="http://schemas.openxmlformats.org/officeDocument/2006/relationships" id="256" r:id="Rfa4884328f4e44da"/>
    <p:sldId xmlns:r="http://schemas.openxmlformats.org/officeDocument/2006/relationships" id="257" r:id="Ra4b4dea2e5234339"/>
    <p:sldId xmlns:r="http://schemas.openxmlformats.org/officeDocument/2006/relationships" id="258" r:id="Rc268fdca2c2145ad"/>
    <p:sldId xmlns:r="http://schemas.openxmlformats.org/officeDocument/2006/relationships" id="259" r:id="Rbc9fbc97172140b7"/>
    <p:sldId xmlns:r="http://schemas.openxmlformats.org/officeDocument/2006/relationships" id="260" r:id="R02a848ab4ad34661"/>
    <p:sldId xmlns:r="http://schemas.openxmlformats.org/officeDocument/2006/relationships" id="261" r:id="R9f5aa043837b4ad0"/>
    <p:sldId xmlns:r="http://schemas.openxmlformats.org/officeDocument/2006/relationships" id="262" r:id="Rac279028796b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8b1578ab540ee" /><Relationship Type="http://schemas.openxmlformats.org/officeDocument/2006/relationships/slide" Target="/ppt/slides/slide1.xml" Id="Rfa4884328f4e44da" /><Relationship Type="http://schemas.openxmlformats.org/officeDocument/2006/relationships/slide" Target="/ppt/slides/slide2.xml" Id="Ra4b4dea2e5234339" /><Relationship Type="http://schemas.openxmlformats.org/officeDocument/2006/relationships/slide" Target="/ppt/slides/slide3.xml" Id="Rc268fdca2c2145ad" /><Relationship Type="http://schemas.openxmlformats.org/officeDocument/2006/relationships/slide" Target="/ppt/slides/slide4.xml" Id="Rbc9fbc97172140b7" /><Relationship Type="http://schemas.openxmlformats.org/officeDocument/2006/relationships/slide" Target="/ppt/slides/slide5.xml" Id="R02a848ab4ad34661" /><Relationship Type="http://schemas.openxmlformats.org/officeDocument/2006/relationships/slide" Target="/ppt/slides/slide6.xml" Id="R9f5aa043837b4ad0" /><Relationship Type="http://schemas.openxmlformats.org/officeDocument/2006/relationships/slide" Target="/ppt/slides/slide7.xml" Id="Rac279028796b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c35f150e7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e45ed51b24dda" /><Relationship Type="http://schemas.openxmlformats.org/officeDocument/2006/relationships/theme" Target="/ppt/slideMasters/theme/theme1.xml" Id="R13b4bec9cbc7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e45ed51b2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d844bae38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f6d0638b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10b4d4a7b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9eee2073f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15dac870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ac25b601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c3c840ea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