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8b85ce27614c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09d2babce049f0"/>
  </p:sldMasterIdLst>
  <p:sldIdLst>
    <p:sldId xmlns:r="http://schemas.openxmlformats.org/officeDocument/2006/relationships" id="256" r:id="R5fa7a4df49e9475c"/>
    <p:sldId xmlns:r="http://schemas.openxmlformats.org/officeDocument/2006/relationships" id="257" r:id="Rcfaae84b7ca7472c"/>
    <p:sldId xmlns:r="http://schemas.openxmlformats.org/officeDocument/2006/relationships" id="258" r:id="R82e2fac44e8e467c"/>
    <p:sldId xmlns:r="http://schemas.openxmlformats.org/officeDocument/2006/relationships" id="259" r:id="Ra5f7e60f26524e13"/>
    <p:sldId xmlns:r="http://schemas.openxmlformats.org/officeDocument/2006/relationships" id="260" r:id="R9d1e6ba394974759"/>
    <p:sldId xmlns:r="http://schemas.openxmlformats.org/officeDocument/2006/relationships" id="261" r:id="R594ac47c18fd43bc"/>
    <p:sldId xmlns:r="http://schemas.openxmlformats.org/officeDocument/2006/relationships" id="262" r:id="R9ce43361634346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9d2babce049f0" /><Relationship Type="http://schemas.openxmlformats.org/officeDocument/2006/relationships/slide" Target="/ppt/slides/slide1.xml" Id="R5fa7a4df49e9475c" /><Relationship Type="http://schemas.openxmlformats.org/officeDocument/2006/relationships/slide" Target="/ppt/slides/slide2.xml" Id="Rcfaae84b7ca7472c" /><Relationship Type="http://schemas.openxmlformats.org/officeDocument/2006/relationships/slide" Target="/ppt/slides/slide3.xml" Id="R82e2fac44e8e467c" /><Relationship Type="http://schemas.openxmlformats.org/officeDocument/2006/relationships/slide" Target="/ppt/slides/slide4.xml" Id="Ra5f7e60f26524e13" /><Relationship Type="http://schemas.openxmlformats.org/officeDocument/2006/relationships/slide" Target="/ppt/slides/slide5.xml" Id="R9d1e6ba394974759" /><Relationship Type="http://schemas.openxmlformats.org/officeDocument/2006/relationships/slide" Target="/ppt/slides/slide6.xml" Id="R594ac47c18fd43bc" /><Relationship Type="http://schemas.openxmlformats.org/officeDocument/2006/relationships/slide" Target="/ppt/slides/slide7.xml" Id="R9ce43361634346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918eedda349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69c1c3ef54766" /><Relationship Type="http://schemas.openxmlformats.org/officeDocument/2006/relationships/theme" Target="/ppt/slideMasters/theme/theme1.xml" Id="R2b69e631c6b144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269c1c3ef547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d4f557e7145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d5f9c00ea48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6cb5827dd4d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d9295529947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a123e89d949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603b88ff249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60f3ba39346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TORSTEIN KINN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KINN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2 390 604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2 407 332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Skuggevik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912 255 980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