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84b115fdb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77fa01ce44db5"/>
  </p:sldMasterIdLst>
  <p:sldIdLst>
    <p:sldId xmlns:r="http://schemas.openxmlformats.org/officeDocument/2006/relationships" id="256" r:id="R99434a00dae747bf"/>
    <p:sldId xmlns:r="http://schemas.openxmlformats.org/officeDocument/2006/relationships" id="257" r:id="R655b1b984d1d4898"/>
    <p:sldId xmlns:r="http://schemas.openxmlformats.org/officeDocument/2006/relationships" id="258" r:id="R7143f63f0fcc4136"/>
    <p:sldId xmlns:r="http://schemas.openxmlformats.org/officeDocument/2006/relationships" id="259" r:id="R15cbb2b4ce1b4694"/>
    <p:sldId xmlns:r="http://schemas.openxmlformats.org/officeDocument/2006/relationships" id="260" r:id="R4f26352ddcc7474f"/>
    <p:sldId xmlns:r="http://schemas.openxmlformats.org/officeDocument/2006/relationships" id="261" r:id="R3b9e1181b3564192"/>
    <p:sldId xmlns:r="http://schemas.openxmlformats.org/officeDocument/2006/relationships" id="262" r:id="Rbdeef073ea0b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77fa01ce44db5" /><Relationship Type="http://schemas.openxmlformats.org/officeDocument/2006/relationships/slide" Target="/ppt/slides/slide1.xml" Id="R99434a00dae747bf" /><Relationship Type="http://schemas.openxmlformats.org/officeDocument/2006/relationships/slide" Target="/ppt/slides/slide2.xml" Id="R655b1b984d1d4898" /><Relationship Type="http://schemas.openxmlformats.org/officeDocument/2006/relationships/slide" Target="/ppt/slides/slide3.xml" Id="R7143f63f0fcc4136" /><Relationship Type="http://schemas.openxmlformats.org/officeDocument/2006/relationships/slide" Target="/ppt/slides/slide4.xml" Id="R15cbb2b4ce1b4694" /><Relationship Type="http://schemas.openxmlformats.org/officeDocument/2006/relationships/slide" Target="/ppt/slides/slide5.xml" Id="R4f26352ddcc7474f" /><Relationship Type="http://schemas.openxmlformats.org/officeDocument/2006/relationships/slide" Target="/ppt/slides/slide6.xml" Id="R3b9e1181b3564192" /><Relationship Type="http://schemas.openxmlformats.org/officeDocument/2006/relationships/slide" Target="/ppt/slides/slide7.xml" Id="Rbdeef073ea0b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b73912cdb45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3de02f3dc41d3" /><Relationship Type="http://schemas.openxmlformats.org/officeDocument/2006/relationships/theme" Target="/ppt/slideMasters/theme/theme1.xml" Id="R135ea0aabbf7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3de02f3dc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4dff6123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ee6dbd271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695c77b2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2ca4907df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d4d5d7d37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5f69f6c9a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167ece034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ORKAN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ORKAN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ORKAN KONSULT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ORKAN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ORKAN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ORKAN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6 973 259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72 653 402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ORKAN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KJELL-ERIK ØSTDAHL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ORKAN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Orknøygate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912 252 469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ORKAN KONSULT AS</a:t>
            </a:r>
          </a:p>
        </p:txBody>
      </p:sp>
    </p:spTree>
  </p:cSld>
  <p:clrMapOvr>
    <a:masterClrMapping xmlns:a="http://schemas.openxmlformats.org/drawingml/2006/main"/>
  </p:clrMapOvr>
</p:sld>
</file>