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1ae5f9298d4c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fe015898174e0c"/>
  </p:sldMasterIdLst>
  <p:sldIdLst>
    <p:sldId xmlns:r="http://schemas.openxmlformats.org/officeDocument/2006/relationships" id="256" r:id="Rd3dc712746834e73"/>
    <p:sldId xmlns:r="http://schemas.openxmlformats.org/officeDocument/2006/relationships" id="257" r:id="Ree22ed64497046f0"/>
    <p:sldId xmlns:r="http://schemas.openxmlformats.org/officeDocument/2006/relationships" id="258" r:id="Rabd590d93c494901"/>
    <p:sldId xmlns:r="http://schemas.openxmlformats.org/officeDocument/2006/relationships" id="259" r:id="Rd6b640e156ad47ea"/>
    <p:sldId xmlns:r="http://schemas.openxmlformats.org/officeDocument/2006/relationships" id="260" r:id="Rc563bdb76e2446af"/>
    <p:sldId xmlns:r="http://schemas.openxmlformats.org/officeDocument/2006/relationships" id="261" r:id="Reff05fd9ccec43ed"/>
    <p:sldId xmlns:r="http://schemas.openxmlformats.org/officeDocument/2006/relationships" id="262" r:id="Rc2714b5028664b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fe015898174e0c" /><Relationship Type="http://schemas.openxmlformats.org/officeDocument/2006/relationships/slide" Target="/ppt/slides/slide1.xml" Id="Rd3dc712746834e73" /><Relationship Type="http://schemas.openxmlformats.org/officeDocument/2006/relationships/slide" Target="/ppt/slides/slide2.xml" Id="Ree22ed64497046f0" /><Relationship Type="http://schemas.openxmlformats.org/officeDocument/2006/relationships/slide" Target="/ppt/slides/slide3.xml" Id="Rabd590d93c494901" /><Relationship Type="http://schemas.openxmlformats.org/officeDocument/2006/relationships/slide" Target="/ppt/slides/slide4.xml" Id="Rd6b640e156ad47ea" /><Relationship Type="http://schemas.openxmlformats.org/officeDocument/2006/relationships/slide" Target="/ppt/slides/slide5.xml" Id="Rc563bdb76e2446af" /><Relationship Type="http://schemas.openxmlformats.org/officeDocument/2006/relationships/slide" Target="/ppt/slides/slide6.xml" Id="Reff05fd9ccec43ed" /><Relationship Type="http://schemas.openxmlformats.org/officeDocument/2006/relationships/slide" Target="/ppt/slides/slide7.xml" Id="Rc2714b5028664b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05c22f8aec49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64fe4f7bb4674" /><Relationship Type="http://schemas.openxmlformats.org/officeDocument/2006/relationships/theme" Target="/ppt/slideMasters/theme/theme1.xml" Id="R3d17d034eba84e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964fe4f7bb46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700e63f9341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24b038ac841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42610390245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69b1bf9c44c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ad14db56146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3f6808a3e47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e5fd9695746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HAKKEBO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2 976 350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5 981 350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ØYVIND-ANDRE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