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6f3e2dde1942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76f94556d4733"/>
  </p:sldMasterIdLst>
  <p:sldIdLst>
    <p:sldId xmlns:r="http://schemas.openxmlformats.org/officeDocument/2006/relationships" id="256" r:id="R3eb70ef06a644a40"/>
    <p:sldId xmlns:r="http://schemas.openxmlformats.org/officeDocument/2006/relationships" id="257" r:id="Rb058813972374053"/>
    <p:sldId xmlns:r="http://schemas.openxmlformats.org/officeDocument/2006/relationships" id="258" r:id="R3d5af22399fe429f"/>
    <p:sldId xmlns:r="http://schemas.openxmlformats.org/officeDocument/2006/relationships" id="259" r:id="R24cd6b17c0454a30"/>
    <p:sldId xmlns:r="http://schemas.openxmlformats.org/officeDocument/2006/relationships" id="260" r:id="R7a23b50599484cd1"/>
    <p:sldId xmlns:r="http://schemas.openxmlformats.org/officeDocument/2006/relationships" id="261" r:id="Rc2a9f23ef44944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76f94556d4733" /><Relationship Type="http://schemas.openxmlformats.org/officeDocument/2006/relationships/slide" Target="/ppt/slides/slide1.xml" Id="R3eb70ef06a644a40" /><Relationship Type="http://schemas.openxmlformats.org/officeDocument/2006/relationships/slide" Target="/ppt/slides/slide2.xml" Id="Rb058813972374053" /><Relationship Type="http://schemas.openxmlformats.org/officeDocument/2006/relationships/slide" Target="/ppt/slides/slide3.xml" Id="R3d5af22399fe429f" /><Relationship Type="http://schemas.openxmlformats.org/officeDocument/2006/relationships/slide" Target="/ppt/slides/slide4.xml" Id="R24cd6b17c0454a30" /><Relationship Type="http://schemas.openxmlformats.org/officeDocument/2006/relationships/slide" Target="/ppt/slides/slide5.xml" Id="R7a23b50599484cd1" /><Relationship Type="http://schemas.openxmlformats.org/officeDocument/2006/relationships/slide" Target="/ppt/slides/slide6.xml" Id="Rc2a9f23ef44944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be5976e11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e8f4a29b04ac6" /><Relationship Type="http://schemas.openxmlformats.org/officeDocument/2006/relationships/theme" Target="/ppt/slideMasters/theme/theme1.xml" Id="Rbabebfeacf70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6e8f4a29b04a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9e3d47dd847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e1aee2125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2c7a3f5d041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da0922f5645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5029a699542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a9de6d792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