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7820d4fac349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db313861194ab1"/>
  </p:sldMasterIdLst>
  <p:sldIdLst>
    <p:sldId xmlns:r="http://schemas.openxmlformats.org/officeDocument/2006/relationships" id="256" r:id="Rf6c6d1c1a517418b"/>
    <p:sldId xmlns:r="http://schemas.openxmlformats.org/officeDocument/2006/relationships" id="257" r:id="Ra44f3bca405a46f8"/>
    <p:sldId xmlns:r="http://schemas.openxmlformats.org/officeDocument/2006/relationships" id="258" r:id="R098095dba73e479f"/>
    <p:sldId xmlns:r="http://schemas.openxmlformats.org/officeDocument/2006/relationships" id="259" r:id="R227eed0d40ed4622"/>
    <p:sldId xmlns:r="http://schemas.openxmlformats.org/officeDocument/2006/relationships" id="260" r:id="R03e8c0c81f914a57"/>
    <p:sldId xmlns:r="http://schemas.openxmlformats.org/officeDocument/2006/relationships" id="261" r:id="Ra349c14e535848d0"/>
    <p:sldId xmlns:r="http://schemas.openxmlformats.org/officeDocument/2006/relationships" id="262" r:id="R2298ffda5d3e47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db313861194ab1" /><Relationship Type="http://schemas.openxmlformats.org/officeDocument/2006/relationships/slide" Target="/ppt/slides/slide1.xml" Id="Rf6c6d1c1a517418b" /><Relationship Type="http://schemas.openxmlformats.org/officeDocument/2006/relationships/slide" Target="/ppt/slides/slide2.xml" Id="Ra44f3bca405a46f8" /><Relationship Type="http://schemas.openxmlformats.org/officeDocument/2006/relationships/slide" Target="/ppt/slides/slide3.xml" Id="R098095dba73e479f" /><Relationship Type="http://schemas.openxmlformats.org/officeDocument/2006/relationships/slide" Target="/ppt/slides/slide4.xml" Id="R227eed0d40ed4622" /><Relationship Type="http://schemas.openxmlformats.org/officeDocument/2006/relationships/slide" Target="/ppt/slides/slide5.xml" Id="R03e8c0c81f914a57" /><Relationship Type="http://schemas.openxmlformats.org/officeDocument/2006/relationships/slide" Target="/ppt/slides/slide6.xml" Id="Ra349c14e535848d0" /><Relationship Type="http://schemas.openxmlformats.org/officeDocument/2006/relationships/slide" Target="/ppt/slides/slide7.xml" Id="R2298ffda5d3e47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7c7c0d454e4b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0554089604fb7" /><Relationship Type="http://schemas.openxmlformats.org/officeDocument/2006/relationships/theme" Target="/ppt/slideMasters/theme/theme1.xml" Id="R39909f25ec7440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30554089604f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8422a111944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9e6274d0e4d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c3d2dc63541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ae5fbf71142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f60184a0d49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6b6fe0d2340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8588e630b45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EHF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EHF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771 893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781 893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 HEGGEM FUTSÆTER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Vårstien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6518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912 189 015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EHF HOLDING AS</a:t>
            </a:r>
          </a:p>
        </p:txBody>
      </p:sp>
    </p:spTree>
  </p:cSld>
  <p:clrMapOvr>
    <a:masterClrMapping xmlns:a="http://schemas.openxmlformats.org/drawingml/2006/main"/>
  </p:clrMapOvr>
</p:sld>
</file>