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53a8ef073348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165c2e39d749e7"/>
  </p:sldMasterIdLst>
  <p:sldIdLst>
    <p:sldId xmlns:r="http://schemas.openxmlformats.org/officeDocument/2006/relationships" id="256" r:id="R3755980991d6432c"/>
    <p:sldId xmlns:r="http://schemas.openxmlformats.org/officeDocument/2006/relationships" id="257" r:id="R5b4b0c60c96e46ae"/>
    <p:sldId xmlns:r="http://schemas.openxmlformats.org/officeDocument/2006/relationships" id="258" r:id="R48aba067baf24a9a"/>
    <p:sldId xmlns:r="http://schemas.openxmlformats.org/officeDocument/2006/relationships" id="259" r:id="R8d4c397fd77a44a6"/>
    <p:sldId xmlns:r="http://schemas.openxmlformats.org/officeDocument/2006/relationships" id="260" r:id="Rdab890a12dbc45aa"/>
    <p:sldId xmlns:r="http://schemas.openxmlformats.org/officeDocument/2006/relationships" id="261" r:id="R46ee182cdc404240"/>
    <p:sldId xmlns:r="http://schemas.openxmlformats.org/officeDocument/2006/relationships" id="262" r:id="R54bf1ced4a2245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165c2e39d749e7" /><Relationship Type="http://schemas.openxmlformats.org/officeDocument/2006/relationships/slide" Target="/ppt/slides/slide1.xml" Id="R3755980991d6432c" /><Relationship Type="http://schemas.openxmlformats.org/officeDocument/2006/relationships/slide" Target="/ppt/slides/slide2.xml" Id="R5b4b0c60c96e46ae" /><Relationship Type="http://schemas.openxmlformats.org/officeDocument/2006/relationships/slide" Target="/ppt/slides/slide3.xml" Id="R48aba067baf24a9a" /><Relationship Type="http://schemas.openxmlformats.org/officeDocument/2006/relationships/slide" Target="/ppt/slides/slide4.xml" Id="R8d4c397fd77a44a6" /><Relationship Type="http://schemas.openxmlformats.org/officeDocument/2006/relationships/slide" Target="/ppt/slides/slide5.xml" Id="Rdab890a12dbc45aa" /><Relationship Type="http://schemas.openxmlformats.org/officeDocument/2006/relationships/slide" Target="/ppt/slides/slide6.xml" Id="R46ee182cdc404240" /><Relationship Type="http://schemas.openxmlformats.org/officeDocument/2006/relationships/slide" Target="/ppt/slides/slide7.xml" Id="R54bf1ced4a2245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9d41000b2749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06decea874186" /><Relationship Type="http://schemas.openxmlformats.org/officeDocument/2006/relationships/theme" Target="/ppt/slideMasters/theme/theme1.xml" Id="R21d8767f099148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906decea8741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4412cc64044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1dc76378049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4234512af40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16ae6515249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1f8a6ec7841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adff432f944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58834581b47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CLAUSEN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CLAUSEN REKNESKAP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WENCHE CLAUSEN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Kringlevegen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912 180 581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CLAUSEN REKNESKAP AS</a:t>
            </a:r>
          </a:p>
        </p:txBody>
      </p:sp>
    </p:spTree>
  </p:cSld>
  <p:clrMapOvr>
    <a:masterClrMapping xmlns:a="http://schemas.openxmlformats.org/drawingml/2006/main"/>
  </p:clrMapOvr>
</p:sld>
</file>