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2a3d05a7f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47597109a4769"/>
  </p:sldMasterIdLst>
  <p:sldIdLst>
    <p:sldId xmlns:r="http://schemas.openxmlformats.org/officeDocument/2006/relationships" id="256" r:id="Ra7c9b0d4095147a4"/>
    <p:sldId xmlns:r="http://schemas.openxmlformats.org/officeDocument/2006/relationships" id="257" r:id="Rd02f4d302337490f"/>
    <p:sldId xmlns:r="http://schemas.openxmlformats.org/officeDocument/2006/relationships" id="258" r:id="R80b7d163cb374dc6"/>
    <p:sldId xmlns:r="http://schemas.openxmlformats.org/officeDocument/2006/relationships" id="259" r:id="R0b4710362eea48b8"/>
    <p:sldId xmlns:r="http://schemas.openxmlformats.org/officeDocument/2006/relationships" id="260" r:id="Rb575b104f5f644e0"/>
    <p:sldId xmlns:r="http://schemas.openxmlformats.org/officeDocument/2006/relationships" id="261" r:id="R55690b858bcb49be"/>
    <p:sldId xmlns:r="http://schemas.openxmlformats.org/officeDocument/2006/relationships" id="262" r:id="R519e4f076f50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47597109a4769" /><Relationship Type="http://schemas.openxmlformats.org/officeDocument/2006/relationships/slide" Target="/ppt/slides/slide1.xml" Id="Ra7c9b0d4095147a4" /><Relationship Type="http://schemas.openxmlformats.org/officeDocument/2006/relationships/slide" Target="/ppt/slides/slide2.xml" Id="Rd02f4d302337490f" /><Relationship Type="http://schemas.openxmlformats.org/officeDocument/2006/relationships/slide" Target="/ppt/slides/slide3.xml" Id="R80b7d163cb374dc6" /><Relationship Type="http://schemas.openxmlformats.org/officeDocument/2006/relationships/slide" Target="/ppt/slides/slide4.xml" Id="R0b4710362eea48b8" /><Relationship Type="http://schemas.openxmlformats.org/officeDocument/2006/relationships/slide" Target="/ppt/slides/slide5.xml" Id="Rb575b104f5f644e0" /><Relationship Type="http://schemas.openxmlformats.org/officeDocument/2006/relationships/slide" Target="/ppt/slides/slide6.xml" Id="R55690b858bcb49be" /><Relationship Type="http://schemas.openxmlformats.org/officeDocument/2006/relationships/slide" Target="/ppt/slides/slide7.xml" Id="R519e4f076f50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e0b991f82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117bb0be94a9b" /><Relationship Type="http://schemas.openxmlformats.org/officeDocument/2006/relationships/theme" Target="/ppt/slideMasters/theme/theme1.xml" Id="R131398b27ce14c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117bb0be9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77ffa3298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a1bc94800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2d0194af1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a47b6b95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9bc85bfe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075058ff4d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302489be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GRØVIK 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91 496 050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14 862 007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137 435 844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160 392 250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KÅRE JR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MARGUNN L FURSETH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Liadalsvegen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