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ac035ef63d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073f095784000"/>
  </p:sldMasterIdLst>
  <p:sldIdLst>
    <p:sldId xmlns:r="http://schemas.openxmlformats.org/officeDocument/2006/relationships" id="256" r:id="Re2c45aaf86964e29"/>
    <p:sldId xmlns:r="http://schemas.openxmlformats.org/officeDocument/2006/relationships" id="257" r:id="R6de7f3c438dd4de4"/>
    <p:sldId xmlns:r="http://schemas.openxmlformats.org/officeDocument/2006/relationships" id="258" r:id="Rfa38f9865a514c26"/>
    <p:sldId xmlns:r="http://schemas.openxmlformats.org/officeDocument/2006/relationships" id="259" r:id="Rf8807e71bfda42f3"/>
    <p:sldId xmlns:r="http://schemas.openxmlformats.org/officeDocument/2006/relationships" id="260" r:id="R04053404319a4a99"/>
    <p:sldId xmlns:r="http://schemas.openxmlformats.org/officeDocument/2006/relationships" id="261" r:id="R88d92a5f60e7495c"/>
    <p:sldId xmlns:r="http://schemas.openxmlformats.org/officeDocument/2006/relationships" id="262" r:id="Rfd07448158e643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073f095784000" /><Relationship Type="http://schemas.openxmlformats.org/officeDocument/2006/relationships/slide" Target="/ppt/slides/slide1.xml" Id="Re2c45aaf86964e29" /><Relationship Type="http://schemas.openxmlformats.org/officeDocument/2006/relationships/slide" Target="/ppt/slides/slide2.xml" Id="R6de7f3c438dd4de4" /><Relationship Type="http://schemas.openxmlformats.org/officeDocument/2006/relationships/slide" Target="/ppt/slides/slide3.xml" Id="Rfa38f9865a514c26" /><Relationship Type="http://schemas.openxmlformats.org/officeDocument/2006/relationships/slide" Target="/ppt/slides/slide4.xml" Id="Rf8807e71bfda42f3" /><Relationship Type="http://schemas.openxmlformats.org/officeDocument/2006/relationships/slide" Target="/ppt/slides/slide5.xml" Id="R04053404319a4a99" /><Relationship Type="http://schemas.openxmlformats.org/officeDocument/2006/relationships/slide" Target="/ppt/slides/slide6.xml" Id="R88d92a5f60e7495c" /><Relationship Type="http://schemas.openxmlformats.org/officeDocument/2006/relationships/slide" Target="/ppt/slides/slide7.xml" Id="Rfd07448158e643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fa87b9f0a4d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72b94da0c4bb3" /><Relationship Type="http://schemas.openxmlformats.org/officeDocument/2006/relationships/theme" Target="/ppt/slideMasters/theme/theme1.xml" Id="Rd1269d03d28a42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72b94da0c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9e243a3af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ea4aa3646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6de6e42e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d2a63aa5348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516d912c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b4658fb54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440fe9b74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