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2f2ce0faeb44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b2395d1dc44fd1"/>
  </p:sldMasterIdLst>
  <p:sldIdLst>
    <p:sldId xmlns:r="http://schemas.openxmlformats.org/officeDocument/2006/relationships" id="256" r:id="R1f24c86b0d834bbf"/>
    <p:sldId xmlns:r="http://schemas.openxmlformats.org/officeDocument/2006/relationships" id="257" r:id="Ra30516a2a876487b"/>
    <p:sldId xmlns:r="http://schemas.openxmlformats.org/officeDocument/2006/relationships" id="258" r:id="R54596b135a44412f"/>
    <p:sldId xmlns:r="http://schemas.openxmlformats.org/officeDocument/2006/relationships" id="259" r:id="R50e10b98c51a4bf2"/>
    <p:sldId xmlns:r="http://schemas.openxmlformats.org/officeDocument/2006/relationships" id="260" r:id="R769a42ccf3fa45d6"/>
    <p:sldId xmlns:r="http://schemas.openxmlformats.org/officeDocument/2006/relationships" id="261" r:id="R734a4c78b01a4994"/>
    <p:sldId xmlns:r="http://schemas.openxmlformats.org/officeDocument/2006/relationships" id="262" r:id="Rcb3bca267f4d44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b2395d1dc44fd1" /><Relationship Type="http://schemas.openxmlformats.org/officeDocument/2006/relationships/slide" Target="/ppt/slides/slide1.xml" Id="R1f24c86b0d834bbf" /><Relationship Type="http://schemas.openxmlformats.org/officeDocument/2006/relationships/slide" Target="/ppt/slides/slide2.xml" Id="Ra30516a2a876487b" /><Relationship Type="http://schemas.openxmlformats.org/officeDocument/2006/relationships/slide" Target="/ppt/slides/slide3.xml" Id="R54596b135a44412f" /><Relationship Type="http://schemas.openxmlformats.org/officeDocument/2006/relationships/slide" Target="/ppt/slides/slide4.xml" Id="R50e10b98c51a4bf2" /><Relationship Type="http://schemas.openxmlformats.org/officeDocument/2006/relationships/slide" Target="/ppt/slides/slide5.xml" Id="R769a42ccf3fa45d6" /><Relationship Type="http://schemas.openxmlformats.org/officeDocument/2006/relationships/slide" Target="/ppt/slides/slide6.xml" Id="R734a4c78b01a4994" /><Relationship Type="http://schemas.openxmlformats.org/officeDocument/2006/relationships/slide" Target="/ppt/slides/slide7.xml" Id="Rcb3bca267f4d44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4d6f9633664f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2becead8e4849" /><Relationship Type="http://schemas.openxmlformats.org/officeDocument/2006/relationships/theme" Target="/ppt/slideMasters/theme/theme1.xml" Id="Refb8a4e79fa341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92becead8e48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3d3d19c4245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903580e614b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62de76e4c4c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e11ee73fb40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ce75922b648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32707eeea44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49d454dce43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LØKKA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LØKKA TRADING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554 263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6 953 940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7 010 327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FJELDSTAD BERGLIND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Storløkkaveien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3515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42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tove@sagaservices.no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912 100 545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