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4176c5200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65b0199d44499"/>
  </p:sldMasterIdLst>
  <p:sldIdLst>
    <p:sldId xmlns:r="http://schemas.openxmlformats.org/officeDocument/2006/relationships" id="256" r:id="R3097502c330b429f"/>
    <p:sldId xmlns:r="http://schemas.openxmlformats.org/officeDocument/2006/relationships" id="257" r:id="Rd3fb191b410043e2"/>
    <p:sldId xmlns:r="http://schemas.openxmlformats.org/officeDocument/2006/relationships" id="258" r:id="Rc3e127ed0ff04576"/>
    <p:sldId xmlns:r="http://schemas.openxmlformats.org/officeDocument/2006/relationships" id="259" r:id="R5e15398c7cba4e1f"/>
    <p:sldId xmlns:r="http://schemas.openxmlformats.org/officeDocument/2006/relationships" id="260" r:id="R35a74431842e4713"/>
    <p:sldId xmlns:r="http://schemas.openxmlformats.org/officeDocument/2006/relationships" id="261" r:id="R3333315330784830"/>
    <p:sldId xmlns:r="http://schemas.openxmlformats.org/officeDocument/2006/relationships" id="262" r:id="Re6feced44e17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65b0199d44499" /><Relationship Type="http://schemas.openxmlformats.org/officeDocument/2006/relationships/slide" Target="/ppt/slides/slide1.xml" Id="R3097502c330b429f" /><Relationship Type="http://schemas.openxmlformats.org/officeDocument/2006/relationships/slide" Target="/ppt/slides/slide2.xml" Id="Rd3fb191b410043e2" /><Relationship Type="http://schemas.openxmlformats.org/officeDocument/2006/relationships/slide" Target="/ppt/slides/slide3.xml" Id="Rc3e127ed0ff04576" /><Relationship Type="http://schemas.openxmlformats.org/officeDocument/2006/relationships/slide" Target="/ppt/slides/slide4.xml" Id="R5e15398c7cba4e1f" /><Relationship Type="http://schemas.openxmlformats.org/officeDocument/2006/relationships/slide" Target="/ppt/slides/slide5.xml" Id="R35a74431842e4713" /><Relationship Type="http://schemas.openxmlformats.org/officeDocument/2006/relationships/slide" Target="/ppt/slides/slide6.xml" Id="R3333315330784830" /><Relationship Type="http://schemas.openxmlformats.org/officeDocument/2006/relationships/slide" Target="/ppt/slides/slide7.xml" Id="Re6feced44e17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0ce6a7bfe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8eeb8db54ac9" /><Relationship Type="http://schemas.openxmlformats.org/officeDocument/2006/relationships/theme" Target="/ppt/slideMasters/theme/theme1.xml" Id="R526d76060f42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a8eeb8db5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1915a85b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12389874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3c54ffb6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0b1cf5d8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ad7d5962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993609b7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f29ea759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GUTTORMSEN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