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4958dc07b34e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11a2f99f624724"/>
  </p:sldMasterIdLst>
  <p:sldIdLst>
    <p:sldId xmlns:r="http://schemas.openxmlformats.org/officeDocument/2006/relationships" id="256" r:id="R4f0b9f3151ed4f7b"/>
    <p:sldId xmlns:r="http://schemas.openxmlformats.org/officeDocument/2006/relationships" id="257" r:id="Rd32e65b279ba4a8f"/>
    <p:sldId xmlns:r="http://schemas.openxmlformats.org/officeDocument/2006/relationships" id="258" r:id="Re7be92ec6cce496a"/>
    <p:sldId xmlns:r="http://schemas.openxmlformats.org/officeDocument/2006/relationships" id="259" r:id="R00436081befa4ffd"/>
    <p:sldId xmlns:r="http://schemas.openxmlformats.org/officeDocument/2006/relationships" id="260" r:id="R9ff8a9eb2e2743b3"/>
    <p:sldId xmlns:r="http://schemas.openxmlformats.org/officeDocument/2006/relationships" id="261" r:id="Rae0e179e945e44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11a2f99f624724" /><Relationship Type="http://schemas.openxmlformats.org/officeDocument/2006/relationships/slide" Target="/ppt/slides/slide1.xml" Id="R4f0b9f3151ed4f7b" /><Relationship Type="http://schemas.openxmlformats.org/officeDocument/2006/relationships/slide" Target="/ppt/slides/slide2.xml" Id="Rd32e65b279ba4a8f" /><Relationship Type="http://schemas.openxmlformats.org/officeDocument/2006/relationships/slide" Target="/ppt/slides/slide3.xml" Id="Re7be92ec6cce496a" /><Relationship Type="http://schemas.openxmlformats.org/officeDocument/2006/relationships/slide" Target="/ppt/slides/slide4.xml" Id="R00436081befa4ffd" /><Relationship Type="http://schemas.openxmlformats.org/officeDocument/2006/relationships/slide" Target="/ppt/slides/slide5.xml" Id="R9ff8a9eb2e2743b3" /><Relationship Type="http://schemas.openxmlformats.org/officeDocument/2006/relationships/slide" Target="/ppt/slides/slide6.xml" Id="Rae0e179e945e44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e314c079cf49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20b66e353473e" /><Relationship Type="http://schemas.openxmlformats.org/officeDocument/2006/relationships/theme" Target="/ppt/slideMasters/theme/theme1.xml" Id="Rf9fe04044d4b41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520b66e35347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afc44f18843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b9c02f37a4e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2e01b34ba4d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919a758da42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e9293d6a04d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67d8ed8e34c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FRAMO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Multi Regnskap AS, Fiskåveien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912 098 052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FRAMO INVEST AS</a:t>
            </a:r>
          </a:p>
        </p:txBody>
      </p:sp>
    </p:spTree>
  </p:cSld>
  <p:clrMapOvr>
    <a:masterClrMapping xmlns:a="http://schemas.openxmlformats.org/drawingml/2006/main"/>
  </p:clrMapOvr>
</p:sld>
</file>