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5141b1a17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fa8669101410b"/>
  </p:sldMasterIdLst>
  <p:sldIdLst>
    <p:sldId xmlns:r="http://schemas.openxmlformats.org/officeDocument/2006/relationships" id="256" r:id="R49a5bc7a30024237"/>
    <p:sldId xmlns:r="http://schemas.openxmlformats.org/officeDocument/2006/relationships" id="257" r:id="R90cd63f6be904e5c"/>
    <p:sldId xmlns:r="http://schemas.openxmlformats.org/officeDocument/2006/relationships" id="258" r:id="Rdc7cc68ae94746ed"/>
    <p:sldId xmlns:r="http://schemas.openxmlformats.org/officeDocument/2006/relationships" id="259" r:id="R06e361ebd43a4919"/>
    <p:sldId xmlns:r="http://schemas.openxmlformats.org/officeDocument/2006/relationships" id="260" r:id="R527379a4b8a8488c"/>
    <p:sldId xmlns:r="http://schemas.openxmlformats.org/officeDocument/2006/relationships" id="261" r:id="R083b0d58a1294043"/>
    <p:sldId xmlns:r="http://schemas.openxmlformats.org/officeDocument/2006/relationships" id="262" r:id="R2e47b03051a5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fa8669101410b" /><Relationship Type="http://schemas.openxmlformats.org/officeDocument/2006/relationships/slide" Target="/ppt/slides/slide1.xml" Id="R49a5bc7a30024237" /><Relationship Type="http://schemas.openxmlformats.org/officeDocument/2006/relationships/slide" Target="/ppt/slides/slide2.xml" Id="R90cd63f6be904e5c" /><Relationship Type="http://schemas.openxmlformats.org/officeDocument/2006/relationships/slide" Target="/ppt/slides/slide3.xml" Id="Rdc7cc68ae94746ed" /><Relationship Type="http://schemas.openxmlformats.org/officeDocument/2006/relationships/slide" Target="/ppt/slides/slide4.xml" Id="R06e361ebd43a4919" /><Relationship Type="http://schemas.openxmlformats.org/officeDocument/2006/relationships/slide" Target="/ppt/slides/slide5.xml" Id="R527379a4b8a8488c" /><Relationship Type="http://schemas.openxmlformats.org/officeDocument/2006/relationships/slide" Target="/ppt/slides/slide6.xml" Id="R083b0d58a1294043" /><Relationship Type="http://schemas.openxmlformats.org/officeDocument/2006/relationships/slide" Target="/ppt/slides/slide7.xml" Id="R2e47b03051a5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2eb1914a3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89ace5f2649f8" /><Relationship Type="http://schemas.openxmlformats.org/officeDocument/2006/relationships/theme" Target="/ppt/slideMasters/theme/theme1.xml" Id="Rb957dd5b5e08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489ace5f26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54e98393e46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c9b58d6f5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848f65cf0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e40797530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a5a1cd9f045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3a4f92e2445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d6a1f6b0e48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INFOLINK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INFOLINK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4 267 721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44 615 204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Johnsen, Lindbäckveien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912 091 384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