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777e9dd47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7fb4fe182412f"/>
  </p:sldMasterIdLst>
  <p:sldIdLst>
    <p:sldId xmlns:r="http://schemas.openxmlformats.org/officeDocument/2006/relationships" id="256" r:id="R4bc4ea4ead3c4877"/>
    <p:sldId xmlns:r="http://schemas.openxmlformats.org/officeDocument/2006/relationships" id="257" r:id="R355c25993cba46e2"/>
    <p:sldId xmlns:r="http://schemas.openxmlformats.org/officeDocument/2006/relationships" id="258" r:id="Rb8d1f07b6dcc4fd6"/>
    <p:sldId xmlns:r="http://schemas.openxmlformats.org/officeDocument/2006/relationships" id="259" r:id="Ra76d7aa2008b4835"/>
    <p:sldId xmlns:r="http://schemas.openxmlformats.org/officeDocument/2006/relationships" id="260" r:id="R03cc12c304c14098"/>
    <p:sldId xmlns:r="http://schemas.openxmlformats.org/officeDocument/2006/relationships" id="261" r:id="Rd353e28ae8ac4130"/>
    <p:sldId xmlns:r="http://schemas.openxmlformats.org/officeDocument/2006/relationships" id="262" r:id="R2a82d56ad595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7fb4fe182412f" /><Relationship Type="http://schemas.openxmlformats.org/officeDocument/2006/relationships/slide" Target="/ppt/slides/slide1.xml" Id="R4bc4ea4ead3c4877" /><Relationship Type="http://schemas.openxmlformats.org/officeDocument/2006/relationships/slide" Target="/ppt/slides/slide2.xml" Id="R355c25993cba46e2" /><Relationship Type="http://schemas.openxmlformats.org/officeDocument/2006/relationships/slide" Target="/ppt/slides/slide3.xml" Id="Rb8d1f07b6dcc4fd6" /><Relationship Type="http://schemas.openxmlformats.org/officeDocument/2006/relationships/slide" Target="/ppt/slides/slide4.xml" Id="Ra76d7aa2008b4835" /><Relationship Type="http://schemas.openxmlformats.org/officeDocument/2006/relationships/slide" Target="/ppt/slides/slide5.xml" Id="R03cc12c304c14098" /><Relationship Type="http://schemas.openxmlformats.org/officeDocument/2006/relationships/slide" Target="/ppt/slides/slide6.xml" Id="Rd353e28ae8ac4130" /><Relationship Type="http://schemas.openxmlformats.org/officeDocument/2006/relationships/slide" Target="/ppt/slides/slide7.xml" Id="R2a82d56ad595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c82d4c47a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a0e0dd7943ad" /><Relationship Type="http://schemas.openxmlformats.org/officeDocument/2006/relationships/theme" Target="/ppt/slideMasters/theme/theme1.xml" Id="R2e599aa8c54c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3a0e0dd79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e5111477e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02d8358f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6604de04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78d00fd70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0f64c0c8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004854845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b570b3bb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LAW ADVOKATFIRMA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247 398 000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STIG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DALHEIM CATHRINE BJERKE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FREDLUND JAN OVE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KJØRSVIK ODDGEIR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