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67a58b4d5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dc961f0854cbe"/>
  </p:sldMasterIdLst>
  <p:sldIdLst>
    <p:sldId xmlns:r="http://schemas.openxmlformats.org/officeDocument/2006/relationships" id="256" r:id="R261258faea484b4f"/>
    <p:sldId xmlns:r="http://schemas.openxmlformats.org/officeDocument/2006/relationships" id="257" r:id="R21d99eb264234011"/>
    <p:sldId xmlns:r="http://schemas.openxmlformats.org/officeDocument/2006/relationships" id="258" r:id="R6c47e73798cc45ec"/>
    <p:sldId xmlns:r="http://schemas.openxmlformats.org/officeDocument/2006/relationships" id="259" r:id="R30234663d3e042c0"/>
    <p:sldId xmlns:r="http://schemas.openxmlformats.org/officeDocument/2006/relationships" id="260" r:id="Rbab76829eb72432b"/>
    <p:sldId xmlns:r="http://schemas.openxmlformats.org/officeDocument/2006/relationships" id="261" r:id="R72824d8dcf654a13"/>
    <p:sldId xmlns:r="http://schemas.openxmlformats.org/officeDocument/2006/relationships" id="262" r:id="R3bc8c8507d43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dc961f0854cbe" /><Relationship Type="http://schemas.openxmlformats.org/officeDocument/2006/relationships/slide" Target="/ppt/slides/slide1.xml" Id="R261258faea484b4f" /><Relationship Type="http://schemas.openxmlformats.org/officeDocument/2006/relationships/slide" Target="/ppt/slides/slide2.xml" Id="R21d99eb264234011" /><Relationship Type="http://schemas.openxmlformats.org/officeDocument/2006/relationships/slide" Target="/ppt/slides/slide3.xml" Id="R6c47e73798cc45ec" /><Relationship Type="http://schemas.openxmlformats.org/officeDocument/2006/relationships/slide" Target="/ppt/slides/slide4.xml" Id="R30234663d3e042c0" /><Relationship Type="http://schemas.openxmlformats.org/officeDocument/2006/relationships/slide" Target="/ppt/slides/slide5.xml" Id="Rbab76829eb72432b" /><Relationship Type="http://schemas.openxmlformats.org/officeDocument/2006/relationships/slide" Target="/ppt/slides/slide6.xml" Id="R72824d8dcf654a13" /><Relationship Type="http://schemas.openxmlformats.org/officeDocument/2006/relationships/slide" Target="/ppt/slides/slide7.xml" Id="R3bc8c8507d43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744a2076d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3cee4611b4a19" /><Relationship Type="http://schemas.openxmlformats.org/officeDocument/2006/relationships/theme" Target="/ppt/slideMasters/theme/theme1.xml" Id="R26c89a86d3c2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3cee4611b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8307e6e91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4c4fca48e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0c097e121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4e9803fc6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0511c69eb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f3458948d48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276d8cea7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