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ef0cc93f1048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124586b62c4742"/>
  </p:sldMasterIdLst>
  <p:sldIdLst>
    <p:sldId xmlns:r="http://schemas.openxmlformats.org/officeDocument/2006/relationships" id="256" r:id="R126e52af1b2d4287"/>
    <p:sldId xmlns:r="http://schemas.openxmlformats.org/officeDocument/2006/relationships" id="257" r:id="R8aefcb284bb34be4"/>
    <p:sldId xmlns:r="http://schemas.openxmlformats.org/officeDocument/2006/relationships" id="258" r:id="Rdd3de499ffbf4840"/>
    <p:sldId xmlns:r="http://schemas.openxmlformats.org/officeDocument/2006/relationships" id="259" r:id="R8ef64957a6df449a"/>
    <p:sldId xmlns:r="http://schemas.openxmlformats.org/officeDocument/2006/relationships" id="260" r:id="R267309dce5bc4bf3"/>
    <p:sldId xmlns:r="http://schemas.openxmlformats.org/officeDocument/2006/relationships" id="261" r:id="R43a4f6c19c36462a"/>
    <p:sldId xmlns:r="http://schemas.openxmlformats.org/officeDocument/2006/relationships" id="262" r:id="Rb2fd8686111144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24586b62c4742" /><Relationship Type="http://schemas.openxmlformats.org/officeDocument/2006/relationships/slide" Target="/ppt/slides/slide1.xml" Id="R126e52af1b2d4287" /><Relationship Type="http://schemas.openxmlformats.org/officeDocument/2006/relationships/slide" Target="/ppt/slides/slide2.xml" Id="R8aefcb284bb34be4" /><Relationship Type="http://schemas.openxmlformats.org/officeDocument/2006/relationships/slide" Target="/ppt/slides/slide3.xml" Id="Rdd3de499ffbf4840" /><Relationship Type="http://schemas.openxmlformats.org/officeDocument/2006/relationships/slide" Target="/ppt/slides/slide4.xml" Id="R8ef64957a6df449a" /><Relationship Type="http://schemas.openxmlformats.org/officeDocument/2006/relationships/slide" Target="/ppt/slides/slide5.xml" Id="R267309dce5bc4bf3" /><Relationship Type="http://schemas.openxmlformats.org/officeDocument/2006/relationships/slide" Target="/ppt/slides/slide6.xml" Id="R43a4f6c19c36462a" /><Relationship Type="http://schemas.openxmlformats.org/officeDocument/2006/relationships/slide" Target="/ppt/slides/slide7.xml" Id="Rb2fd8686111144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b9849cc514d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8ba1c17da43be" /><Relationship Type="http://schemas.openxmlformats.org/officeDocument/2006/relationships/theme" Target="/ppt/slideMasters/theme/theme1.xml" Id="R5d27fe5fdc1543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d8ba1c17da43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bc19c557347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4ee5af06441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82bbe7f8f42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ce5ecae9945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90e9bb00e44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03f05ebaf41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540e5e6cf47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BASTARD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BASTARD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−2 309 685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77 717 196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432 455 836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433 312 416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KARI SKADSHEIM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912 014 541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