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2477f52cf343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8c4692b07d422e"/>
  </p:sldMasterIdLst>
  <p:sldIdLst>
    <p:sldId xmlns:r="http://schemas.openxmlformats.org/officeDocument/2006/relationships" id="256" r:id="R77e796a467db49b9"/>
    <p:sldId xmlns:r="http://schemas.openxmlformats.org/officeDocument/2006/relationships" id="257" r:id="Rc1d7aba85ea34795"/>
    <p:sldId xmlns:r="http://schemas.openxmlformats.org/officeDocument/2006/relationships" id="258" r:id="R59160e3d83404bc0"/>
    <p:sldId xmlns:r="http://schemas.openxmlformats.org/officeDocument/2006/relationships" id="259" r:id="R299225eb97474b48"/>
    <p:sldId xmlns:r="http://schemas.openxmlformats.org/officeDocument/2006/relationships" id="260" r:id="R05897a4e814348a5"/>
    <p:sldId xmlns:r="http://schemas.openxmlformats.org/officeDocument/2006/relationships" id="261" r:id="R85c235785ba649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8c4692b07d422e" /><Relationship Type="http://schemas.openxmlformats.org/officeDocument/2006/relationships/slide" Target="/ppt/slides/slide1.xml" Id="R77e796a467db49b9" /><Relationship Type="http://schemas.openxmlformats.org/officeDocument/2006/relationships/slide" Target="/ppt/slides/slide2.xml" Id="Rc1d7aba85ea34795" /><Relationship Type="http://schemas.openxmlformats.org/officeDocument/2006/relationships/slide" Target="/ppt/slides/slide3.xml" Id="R59160e3d83404bc0" /><Relationship Type="http://schemas.openxmlformats.org/officeDocument/2006/relationships/slide" Target="/ppt/slides/slide4.xml" Id="R299225eb97474b48" /><Relationship Type="http://schemas.openxmlformats.org/officeDocument/2006/relationships/slide" Target="/ppt/slides/slide5.xml" Id="R05897a4e814348a5" /><Relationship Type="http://schemas.openxmlformats.org/officeDocument/2006/relationships/slide" Target="/ppt/slides/slide6.xml" Id="R85c235785ba649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00c0798b7b42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1cbdba3de45bf" /><Relationship Type="http://schemas.openxmlformats.org/officeDocument/2006/relationships/theme" Target="/ppt/slideMasters/theme/theme1.xml" Id="R6121e1cfbf1041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71cbdba3de45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578bfda534e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f688f1a494b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04c6d674147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4125e9ead40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25b6c8ed447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88bbd7a9344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BASTARD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BASTARD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BASTARD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BASTARD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BASTARD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BASTARD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912 014 541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BASTARD AS</a:t>
            </a:r>
          </a:p>
        </p:txBody>
      </p:sp>
    </p:spTree>
  </p:cSld>
  <p:clrMapOvr>
    <a:masterClrMapping xmlns:a="http://schemas.openxmlformats.org/drawingml/2006/main"/>
  </p:clrMapOvr>
</p:sld>
</file>