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bd3d19922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e951d63484ebd"/>
  </p:sldMasterIdLst>
  <p:sldIdLst>
    <p:sldId xmlns:r="http://schemas.openxmlformats.org/officeDocument/2006/relationships" id="256" r:id="Rdc285d4b1e2c4141"/>
    <p:sldId xmlns:r="http://schemas.openxmlformats.org/officeDocument/2006/relationships" id="257" r:id="Rc3aff23660c046b0"/>
    <p:sldId xmlns:r="http://schemas.openxmlformats.org/officeDocument/2006/relationships" id="258" r:id="R064da188bfd44c18"/>
    <p:sldId xmlns:r="http://schemas.openxmlformats.org/officeDocument/2006/relationships" id="259" r:id="Rc3d4b60e26fb4ef8"/>
    <p:sldId xmlns:r="http://schemas.openxmlformats.org/officeDocument/2006/relationships" id="260" r:id="Rf73912beb6d04c2f"/>
    <p:sldId xmlns:r="http://schemas.openxmlformats.org/officeDocument/2006/relationships" id="261" r:id="R313a6a5882444ab5"/>
    <p:sldId xmlns:r="http://schemas.openxmlformats.org/officeDocument/2006/relationships" id="262" r:id="R15a065ce7f61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e951d63484ebd" /><Relationship Type="http://schemas.openxmlformats.org/officeDocument/2006/relationships/slide" Target="/ppt/slides/slide1.xml" Id="Rdc285d4b1e2c4141" /><Relationship Type="http://schemas.openxmlformats.org/officeDocument/2006/relationships/slide" Target="/ppt/slides/slide2.xml" Id="Rc3aff23660c046b0" /><Relationship Type="http://schemas.openxmlformats.org/officeDocument/2006/relationships/slide" Target="/ppt/slides/slide3.xml" Id="R064da188bfd44c18" /><Relationship Type="http://schemas.openxmlformats.org/officeDocument/2006/relationships/slide" Target="/ppt/slides/slide4.xml" Id="Rc3d4b60e26fb4ef8" /><Relationship Type="http://schemas.openxmlformats.org/officeDocument/2006/relationships/slide" Target="/ppt/slides/slide5.xml" Id="Rf73912beb6d04c2f" /><Relationship Type="http://schemas.openxmlformats.org/officeDocument/2006/relationships/slide" Target="/ppt/slides/slide6.xml" Id="R313a6a5882444ab5" /><Relationship Type="http://schemas.openxmlformats.org/officeDocument/2006/relationships/slide" Target="/ppt/slides/slide7.xml" Id="R15a065ce7f61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7ccdf37b04d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446a7d3243b6" /><Relationship Type="http://schemas.openxmlformats.org/officeDocument/2006/relationships/theme" Target="/ppt/slideMasters/theme/theme1.xml" Id="R2ec659c287cf49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4446a7d32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48292aa68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e7cb71c5145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1149e82b8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b060e50c3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8ee33d7bf48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c7dd659c54f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667237574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GAMBIT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GAMBIT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GAMBIT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GAMBIT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GAMBIT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GAMBIT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1 761 025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GAMBIT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PARR BJØRNSUND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GAMBIT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Parr Bjørnsund, Konventveien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andreas.bjornsund@gmail.com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911 996 243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GAMBIT INVEST AS</a:t>
            </a:r>
          </a:p>
        </p:txBody>
      </p:sp>
    </p:spTree>
  </p:cSld>
  <p:clrMapOvr>
    <a:masterClrMapping xmlns:a="http://schemas.openxmlformats.org/drawingml/2006/main"/>
  </p:clrMapOvr>
</p:sld>
</file>