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892136e25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cd32d690a4043"/>
  </p:sldMasterIdLst>
  <p:sldIdLst>
    <p:sldId xmlns:r="http://schemas.openxmlformats.org/officeDocument/2006/relationships" id="256" r:id="R1f85fc5028014c76"/>
    <p:sldId xmlns:r="http://schemas.openxmlformats.org/officeDocument/2006/relationships" id="257" r:id="R40dbc9727af54189"/>
    <p:sldId xmlns:r="http://schemas.openxmlformats.org/officeDocument/2006/relationships" id="258" r:id="Ra6b39bc3b56e4148"/>
    <p:sldId xmlns:r="http://schemas.openxmlformats.org/officeDocument/2006/relationships" id="259" r:id="Reafabb82b30c4fa0"/>
    <p:sldId xmlns:r="http://schemas.openxmlformats.org/officeDocument/2006/relationships" id="260" r:id="R7c6eb2ae9be44971"/>
    <p:sldId xmlns:r="http://schemas.openxmlformats.org/officeDocument/2006/relationships" id="261" r:id="R9954f529d4a74de6"/>
    <p:sldId xmlns:r="http://schemas.openxmlformats.org/officeDocument/2006/relationships" id="262" r:id="R66082be367cf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cd32d690a4043" /><Relationship Type="http://schemas.openxmlformats.org/officeDocument/2006/relationships/slide" Target="/ppt/slides/slide1.xml" Id="R1f85fc5028014c76" /><Relationship Type="http://schemas.openxmlformats.org/officeDocument/2006/relationships/slide" Target="/ppt/slides/slide2.xml" Id="R40dbc9727af54189" /><Relationship Type="http://schemas.openxmlformats.org/officeDocument/2006/relationships/slide" Target="/ppt/slides/slide3.xml" Id="Ra6b39bc3b56e4148" /><Relationship Type="http://schemas.openxmlformats.org/officeDocument/2006/relationships/slide" Target="/ppt/slides/slide4.xml" Id="Reafabb82b30c4fa0" /><Relationship Type="http://schemas.openxmlformats.org/officeDocument/2006/relationships/slide" Target="/ppt/slides/slide5.xml" Id="R7c6eb2ae9be44971" /><Relationship Type="http://schemas.openxmlformats.org/officeDocument/2006/relationships/slide" Target="/ppt/slides/slide6.xml" Id="R9954f529d4a74de6" /><Relationship Type="http://schemas.openxmlformats.org/officeDocument/2006/relationships/slide" Target="/ppt/slides/slide7.xml" Id="R66082be367cf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6a0bf50d0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0d6e48c3425e" /><Relationship Type="http://schemas.openxmlformats.org/officeDocument/2006/relationships/theme" Target="/ppt/slideMasters/theme/theme1.xml" Id="R54e30c45cd89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a0d6e48c3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881a87c1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0f48b839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0e4ee0f1b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e5a1da4e5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0c4b88d5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b4b7c575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b078ec751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SVEPSTAD HANS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