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05adf38bac49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0f029b52c847d0"/>
  </p:sldMasterIdLst>
  <p:sldIdLst>
    <p:sldId xmlns:r="http://schemas.openxmlformats.org/officeDocument/2006/relationships" id="256" r:id="R3fdba6c472b546cd"/>
    <p:sldId xmlns:r="http://schemas.openxmlformats.org/officeDocument/2006/relationships" id="257" r:id="R250ab44132334033"/>
    <p:sldId xmlns:r="http://schemas.openxmlformats.org/officeDocument/2006/relationships" id="258" r:id="R51c0b293c6b04765"/>
    <p:sldId xmlns:r="http://schemas.openxmlformats.org/officeDocument/2006/relationships" id="259" r:id="R9cfea4e18e744c01"/>
    <p:sldId xmlns:r="http://schemas.openxmlformats.org/officeDocument/2006/relationships" id="260" r:id="R4b67ae3b380a49dd"/>
    <p:sldId xmlns:r="http://schemas.openxmlformats.org/officeDocument/2006/relationships" id="261" r:id="R8c7ed7fd76584512"/>
    <p:sldId xmlns:r="http://schemas.openxmlformats.org/officeDocument/2006/relationships" id="262" r:id="R22142d67439147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0f029b52c847d0" /><Relationship Type="http://schemas.openxmlformats.org/officeDocument/2006/relationships/slide" Target="/ppt/slides/slide1.xml" Id="R3fdba6c472b546cd" /><Relationship Type="http://schemas.openxmlformats.org/officeDocument/2006/relationships/slide" Target="/ppt/slides/slide2.xml" Id="R250ab44132334033" /><Relationship Type="http://schemas.openxmlformats.org/officeDocument/2006/relationships/slide" Target="/ppt/slides/slide3.xml" Id="R51c0b293c6b04765" /><Relationship Type="http://schemas.openxmlformats.org/officeDocument/2006/relationships/slide" Target="/ppt/slides/slide4.xml" Id="R9cfea4e18e744c01" /><Relationship Type="http://schemas.openxmlformats.org/officeDocument/2006/relationships/slide" Target="/ppt/slides/slide5.xml" Id="R4b67ae3b380a49dd" /><Relationship Type="http://schemas.openxmlformats.org/officeDocument/2006/relationships/slide" Target="/ppt/slides/slide6.xml" Id="R8c7ed7fd76584512" /><Relationship Type="http://schemas.openxmlformats.org/officeDocument/2006/relationships/slide" Target="/ppt/slides/slide7.xml" Id="R22142d67439147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16f454f2994d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889bbc79c64330" /><Relationship Type="http://schemas.openxmlformats.org/officeDocument/2006/relationships/theme" Target="/ppt/slideMasters/theme/theme1.xml" Id="R967cc2f0c0d449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889bbc79c643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f83ad6c31045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c3af1f9d5347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928835d21d4b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60f585c1ac46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50df6a9d4c45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617e6ca4e545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8ca55277cc4d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ENI AS ble etablert [år] og holder til i Son.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2 357 729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122 392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77 698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253 203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1 096 146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Brevikveien 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1555 Son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911 926 709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ENI AS</a:t>
            </a:r>
          </a:p>
        </p:txBody>
      </p:sp>
    </p:spTree>
  </p:cSld>
  <p:clrMapOvr>
    <a:masterClrMapping xmlns:a="http://schemas.openxmlformats.org/drawingml/2006/main"/>
  </p:clrMapOvr>
</p:sld>
</file>