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f96c4af3049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1cabc767b4abf"/>
  </p:sldMasterIdLst>
  <p:sldIdLst>
    <p:sldId xmlns:r="http://schemas.openxmlformats.org/officeDocument/2006/relationships" id="256" r:id="Rb553cf1d356845c5"/>
    <p:sldId xmlns:r="http://schemas.openxmlformats.org/officeDocument/2006/relationships" id="257" r:id="R1407e742483f487b"/>
    <p:sldId xmlns:r="http://schemas.openxmlformats.org/officeDocument/2006/relationships" id="258" r:id="Rf94a184aab8546f2"/>
    <p:sldId xmlns:r="http://schemas.openxmlformats.org/officeDocument/2006/relationships" id="259" r:id="Rf8d466c2fb2d4570"/>
    <p:sldId xmlns:r="http://schemas.openxmlformats.org/officeDocument/2006/relationships" id="260" r:id="R0701a02080d7408d"/>
    <p:sldId xmlns:r="http://schemas.openxmlformats.org/officeDocument/2006/relationships" id="261" r:id="R9374ff662af942ad"/>
    <p:sldId xmlns:r="http://schemas.openxmlformats.org/officeDocument/2006/relationships" id="262" r:id="R92806576f956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1cabc767b4abf" /><Relationship Type="http://schemas.openxmlformats.org/officeDocument/2006/relationships/slide" Target="/ppt/slides/slide1.xml" Id="Rb553cf1d356845c5" /><Relationship Type="http://schemas.openxmlformats.org/officeDocument/2006/relationships/slide" Target="/ppt/slides/slide2.xml" Id="R1407e742483f487b" /><Relationship Type="http://schemas.openxmlformats.org/officeDocument/2006/relationships/slide" Target="/ppt/slides/slide3.xml" Id="Rf94a184aab8546f2" /><Relationship Type="http://schemas.openxmlformats.org/officeDocument/2006/relationships/slide" Target="/ppt/slides/slide4.xml" Id="Rf8d466c2fb2d4570" /><Relationship Type="http://schemas.openxmlformats.org/officeDocument/2006/relationships/slide" Target="/ppt/slides/slide5.xml" Id="R0701a02080d7408d" /><Relationship Type="http://schemas.openxmlformats.org/officeDocument/2006/relationships/slide" Target="/ppt/slides/slide6.xml" Id="R9374ff662af942ad" /><Relationship Type="http://schemas.openxmlformats.org/officeDocument/2006/relationships/slide" Target="/ppt/slides/slide7.xml" Id="R92806576f956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6b080cc0c47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1f6c57354f1f" /><Relationship Type="http://schemas.openxmlformats.org/officeDocument/2006/relationships/theme" Target="/ppt/slideMasters/theme/theme1.xml" Id="Rd2e4d4a4ff1b4c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91f6c5735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d1d15d243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e085f0639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bd8b81d749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b86f1ef09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ee4d0d8dd48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dc57ee9a4b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5a586f0e8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 GAGNUM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 GAGNUM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25 110 221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FREDBERG GAGNUM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 GAGNUM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66845073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911 913 755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