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32f12bfc9242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ee9d652314c23"/>
  </p:sldMasterIdLst>
  <p:sldIdLst>
    <p:sldId xmlns:r="http://schemas.openxmlformats.org/officeDocument/2006/relationships" id="256" r:id="Rdf3cb0b4fdeb411a"/>
    <p:sldId xmlns:r="http://schemas.openxmlformats.org/officeDocument/2006/relationships" id="257" r:id="R33bb6b2f29474978"/>
    <p:sldId xmlns:r="http://schemas.openxmlformats.org/officeDocument/2006/relationships" id="258" r:id="Ra71dc9a3ad48415a"/>
    <p:sldId xmlns:r="http://schemas.openxmlformats.org/officeDocument/2006/relationships" id="259" r:id="R6cf537a031114fed"/>
    <p:sldId xmlns:r="http://schemas.openxmlformats.org/officeDocument/2006/relationships" id="260" r:id="R81e51af17b0c4d90"/>
    <p:sldId xmlns:r="http://schemas.openxmlformats.org/officeDocument/2006/relationships" id="261" r:id="Rca93c37cc70d495e"/>
    <p:sldId xmlns:r="http://schemas.openxmlformats.org/officeDocument/2006/relationships" id="262" r:id="R0a0921ce14134b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ee9d652314c23" /><Relationship Type="http://schemas.openxmlformats.org/officeDocument/2006/relationships/slide" Target="/ppt/slides/slide1.xml" Id="Rdf3cb0b4fdeb411a" /><Relationship Type="http://schemas.openxmlformats.org/officeDocument/2006/relationships/slide" Target="/ppt/slides/slide2.xml" Id="R33bb6b2f29474978" /><Relationship Type="http://schemas.openxmlformats.org/officeDocument/2006/relationships/slide" Target="/ppt/slides/slide3.xml" Id="Ra71dc9a3ad48415a" /><Relationship Type="http://schemas.openxmlformats.org/officeDocument/2006/relationships/slide" Target="/ppt/slides/slide4.xml" Id="R6cf537a031114fed" /><Relationship Type="http://schemas.openxmlformats.org/officeDocument/2006/relationships/slide" Target="/ppt/slides/slide5.xml" Id="R81e51af17b0c4d90" /><Relationship Type="http://schemas.openxmlformats.org/officeDocument/2006/relationships/slide" Target="/ppt/slides/slide6.xml" Id="Rca93c37cc70d495e" /><Relationship Type="http://schemas.openxmlformats.org/officeDocument/2006/relationships/slide" Target="/ppt/slides/slide7.xml" Id="R0a0921ce14134b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7199219964c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32ddefe0d4c44" /><Relationship Type="http://schemas.openxmlformats.org/officeDocument/2006/relationships/theme" Target="/ppt/slideMasters/theme/theme1.xml" Id="Rdd15241fbce741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932ddefe0d4c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ad3f25f2e43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0f8edc3ee47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4ce2d81824e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5ced1302e45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99fff7bf4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4134acd6745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403f59c3c4a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13 280 724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−1 322 465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16 478 004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17 726 512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SECURITIES AS  –  77,7 %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THORNEGATA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BG CAPITAL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RF CAPITAL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CAPITAL AS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CAWA INVEST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911 881 438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CAPITAL AS</a:t>
            </a:r>
          </a:p>
        </p:txBody>
      </p:sp>
    </p:spTree>
  </p:cSld>
  <p:clrMapOvr>
    <a:masterClrMapping xmlns:a="http://schemas.openxmlformats.org/drawingml/2006/main"/>
  </p:clrMapOvr>
</p:sld>
</file>