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0e5b906a3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5150a9b5c4344"/>
  </p:sldMasterIdLst>
  <p:sldIdLst>
    <p:sldId xmlns:r="http://schemas.openxmlformats.org/officeDocument/2006/relationships" id="256" r:id="R34b18612ea8c4949"/>
    <p:sldId xmlns:r="http://schemas.openxmlformats.org/officeDocument/2006/relationships" id="257" r:id="R29017e86ceae4dfb"/>
    <p:sldId xmlns:r="http://schemas.openxmlformats.org/officeDocument/2006/relationships" id="258" r:id="Rf4b11524bde74cba"/>
    <p:sldId xmlns:r="http://schemas.openxmlformats.org/officeDocument/2006/relationships" id="259" r:id="Re8ec60a97e034fac"/>
    <p:sldId xmlns:r="http://schemas.openxmlformats.org/officeDocument/2006/relationships" id="260" r:id="R1ea9726f6e194683"/>
    <p:sldId xmlns:r="http://schemas.openxmlformats.org/officeDocument/2006/relationships" id="261" r:id="Rf6f5efaa402b4a3d"/>
    <p:sldId xmlns:r="http://schemas.openxmlformats.org/officeDocument/2006/relationships" id="262" r:id="Rcdf0bb3f2e37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5150a9b5c4344" /><Relationship Type="http://schemas.openxmlformats.org/officeDocument/2006/relationships/slide" Target="/ppt/slides/slide1.xml" Id="R34b18612ea8c4949" /><Relationship Type="http://schemas.openxmlformats.org/officeDocument/2006/relationships/slide" Target="/ppt/slides/slide2.xml" Id="R29017e86ceae4dfb" /><Relationship Type="http://schemas.openxmlformats.org/officeDocument/2006/relationships/slide" Target="/ppt/slides/slide3.xml" Id="Rf4b11524bde74cba" /><Relationship Type="http://schemas.openxmlformats.org/officeDocument/2006/relationships/slide" Target="/ppt/slides/slide4.xml" Id="Re8ec60a97e034fac" /><Relationship Type="http://schemas.openxmlformats.org/officeDocument/2006/relationships/slide" Target="/ppt/slides/slide5.xml" Id="R1ea9726f6e194683" /><Relationship Type="http://schemas.openxmlformats.org/officeDocument/2006/relationships/slide" Target="/ppt/slides/slide6.xml" Id="Rf6f5efaa402b4a3d" /><Relationship Type="http://schemas.openxmlformats.org/officeDocument/2006/relationships/slide" Target="/ppt/slides/slide7.xml" Id="Rcdf0bb3f2e37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dbe9911cf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f82e72b8476f" /><Relationship Type="http://schemas.openxmlformats.org/officeDocument/2006/relationships/theme" Target="/ppt/slideMasters/theme/theme1.xml" Id="R3d017bd97c25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3f82e72b8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dc3ba706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c9be03d5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d89c68ed8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50971639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4aa67e9e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50289064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77c76d45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