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4dd78bcd1f4c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4fe38fc5154cc9"/>
  </p:sldMasterIdLst>
  <p:sldIdLst>
    <p:sldId xmlns:r="http://schemas.openxmlformats.org/officeDocument/2006/relationships" id="256" r:id="R340f10473b97417b"/>
    <p:sldId xmlns:r="http://schemas.openxmlformats.org/officeDocument/2006/relationships" id="257" r:id="R688288fa909547f7"/>
    <p:sldId xmlns:r="http://schemas.openxmlformats.org/officeDocument/2006/relationships" id="258" r:id="R4c3c8ad5cc1a482a"/>
    <p:sldId xmlns:r="http://schemas.openxmlformats.org/officeDocument/2006/relationships" id="259" r:id="R0ca567dd91e64c9b"/>
    <p:sldId xmlns:r="http://schemas.openxmlformats.org/officeDocument/2006/relationships" id="260" r:id="R3c373c1a0d824a37"/>
    <p:sldId xmlns:r="http://schemas.openxmlformats.org/officeDocument/2006/relationships" id="261" r:id="R55aa96e89fff41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4fe38fc5154cc9" /><Relationship Type="http://schemas.openxmlformats.org/officeDocument/2006/relationships/slide" Target="/ppt/slides/slide1.xml" Id="R340f10473b97417b" /><Relationship Type="http://schemas.openxmlformats.org/officeDocument/2006/relationships/slide" Target="/ppt/slides/slide2.xml" Id="R688288fa909547f7" /><Relationship Type="http://schemas.openxmlformats.org/officeDocument/2006/relationships/slide" Target="/ppt/slides/slide3.xml" Id="R4c3c8ad5cc1a482a" /><Relationship Type="http://schemas.openxmlformats.org/officeDocument/2006/relationships/slide" Target="/ppt/slides/slide4.xml" Id="R0ca567dd91e64c9b" /><Relationship Type="http://schemas.openxmlformats.org/officeDocument/2006/relationships/slide" Target="/ppt/slides/slide5.xml" Id="R3c373c1a0d824a37" /><Relationship Type="http://schemas.openxmlformats.org/officeDocument/2006/relationships/slide" Target="/ppt/slides/slide6.xml" Id="R55aa96e89fff41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8dbf5465464e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cb38cbd9e42b9" /><Relationship Type="http://schemas.openxmlformats.org/officeDocument/2006/relationships/theme" Target="/ppt/slideMasters/theme/theme1.xml" Id="R6fdb617868ef4f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2cb38cbd9e42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96f0f4f2349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90fb1b84740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cfff4242743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f1e8bfdee47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2eb4a3ebc4d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bd4db1c5548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DEGERSTRØMS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Wessels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9900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911 879 999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