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b59c3a736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6995f416b4ce3"/>
  </p:sldMasterIdLst>
  <p:sldIdLst>
    <p:sldId xmlns:r="http://schemas.openxmlformats.org/officeDocument/2006/relationships" id="256" r:id="R35d7f9fcbdb947e5"/>
    <p:sldId xmlns:r="http://schemas.openxmlformats.org/officeDocument/2006/relationships" id="257" r:id="Rfa29a81f290a46bf"/>
    <p:sldId xmlns:r="http://schemas.openxmlformats.org/officeDocument/2006/relationships" id="258" r:id="Rd2e55ab7f6854c50"/>
    <p:sldId xmlns:r="http://schemas.openxmlformats.org/officeDocument/2006/relationships" id="259" r:id="Rdd871f873500403d"/>
    <p:sldId xmlns:r="http://schemas.openxmlformats.org/officeDocument/2006/relationships" id="260" r:id="R5aec336bb79240de"/>
    <p:sldId xmlns:r="http://schemas.openxmlformats.org/officeDocument/2006/relationships" id="261" r:id="Rf994c716544a4845"/>
    <p:sldId xmlns:r="http://schemas.openxmlformats.org/officeDocument/2006/relationships" id="262" r:id="Rf73c8e88fa21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6995f416b4ce3" /><Relationship Type="http://schemas.openxmlformats.org/officeDocument/2006/relationships/slide" Target="/ppt/slides/slide1.xml" Id="R35d7f9fcbdb947e5" /><Relationship Type="http://schemas.openxmlformats.org/officeDocument/2006/relationships/slide" Target="/ppt/slides/slide2.xml" Id="Rfa29a81f290a46bf" /><Relationship Type="http://schemas.openxmlformats.org/officeDocument/2006/relationships/slide" Target="/ppt/slides/slide3.xml" Id="Rd2e55ab7f6854c50" /><Relationship Type="http://schemas.openxmlformats.org/officeDocument/2006/relationships/slide" Target="/ppt/slides/slide4.xml" Id="Rdd871f873500403d" /><Relationship Type="http://schemas.openxmlformats.org/officeDocument/2006/relationships/slide" Target="/ppt/slides/slide5.xml" Id="R5aec336bb79240de" /><Relationship Type="http://schemas.openxmlformats.org/officeDocument/2006/relationships/slide" Target="/ppt/slides/slide6.xml" Id="Rf994c716544a4845" /><Relationship Type="http://schemas.openxmlformats.org/officeDocument/2006/relationships/slide" Target="/ppt/slides/slide7.xml" Id="Rf73c8e88fa21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be2c874d6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4a1f60ff48f4" /><Relationship Type="http://schemas.openxmlformats.org/officeDocument/2006/relationships/theme" Target="/ppt/slideMasters/theme/theme1.xml" Id="R6c61cdefc3d1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e4a1f60ff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f316f8099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a106e58db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4dd80bfe1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c2d9ac87a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36d026de3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8c6df70a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1daeb431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