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84153b8cc046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fe162335c714854"/>
  </p:sldMasterIdLst>
  <p:sldIdLst>
    <p:sldId xmlns:r="http://schemas.openxmlformats.org/officeDocument/2006/relationships" id="256" r:id="R2e21da8d91404003"/>
    <p:sldId xmlns:r="http://schemas.openxmlformats.org/officeDocument/2006/relationships" id="257" r:id="Rdc3a94d6f8ab4ebb"/>
    <p:sldId xmlns:r="http://schemas.openxmlformats.org/officeDocument/2006/relationships" id="258" r:id="Ref1652b738b4401b"/>
    <p:sldId xmlns:r="http://schemas.openxmlformats.org/officeDocument/2006/relationships" id="259" r:id="R5d250474e40a4098"/>
    <p:sldId xmlns:r="http://schemas.openxmlformats.org/officeDocument/2006/relationships" id="260" r:id="Rd30331a604214e7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e162335c714854" /><Relationship Type="http://schemas.openxmlformats.org/officeDocument/2006/relationships/slide" Target="/ppt/slides/slide1.xml" Id="R2e21da8d91404003" /><Relationship Type="http://schemas.openxmlformats.org/officeDocument/2006/relationships/slide" Target="/ppt/slides/slide2.xml" Id="Rdc3a94d6f8ab4ebb" /><Relationship Type="http://schemas.openxmlformats.org/officeDocument/2006/relationships/slide" Target="/ppt/slides/slide3.xml" Id="Ref1652b738b4401b" /><Relationship Type="http://schemas.openxmlformats.org/officeDocument/2006/relationships/slide" Target="/ppt/slides/slide4.xml" Id="R5d250474e40a4098" /><Relationship Type="http://schemas.openxmlformats.org/officeDocument/2006/relationships/slide" Target="/ppt/slides/slide5.xml" Id="Rd30331a604214e7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731f5c96384c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4dfa9594b847b3" /><Relationship Type="http://schemas.openxmlformats.org/officeDocument/2006/relationships/theme" Target="/ppt/slideMasters/theme/theme1.xml" Id="Rea351972b667472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04dfa9594b847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51d729d0424a9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2fda14c316471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3415e90a82456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b452bc77e44f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e4debbc5e4a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GAMLEBYEN OG GRØNLAND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GAMLEBYEN OG GRØNLAND SOKN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Borggata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62 91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post.gamlebyen.gronland.oslo@kirken.no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kirken.no/gamlebyenoggronland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911 851 725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GAMLEBYEN OG GRØNLAND SOKN</a:t>
            </a:r>
          </a:p>
        </p:txBody>
      </p:sp>
    </p:spTree>
  </p:cSld>
  <p:clrMapOvr>
    <a:masterClrMapping xmlns:a="http://schemas.openxmlformats.org/drawingml/2006/main"/>
  </p:clrMapOvr>
</p:sld>
</file>