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0c3691b6cf49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c8de1caec04eb9"/>
  </p:sldMasterIdLst>
  <p:sldIdLst>
    <p:sldId xmlns:r="http://schemas.openxmlformats.org/officeDocument/2006/relationships" id="256" r:id="R845861918e7b4520"/>
    <p:sldId xmlns:r="http://schemas.openxmlformats.org/officeDocument/2006/relationships" id="257" r:id="R608b555532a54812"/>
    <p:sldId xmlns:r="http://schemas.openxmlformats.org/officeDocument/2006/relationships" id="258" r:id="R9dc67c3763db4f7b"/>
    <p:sldId xmlns:r="http://schemas.openxmlformats.org/officeDocument/2006/relationships" id="259" r:id="R0b9f2dbc954a4110"/>
    <p:sldId xmlns:r="http://schemas.openxmlformats.org/officeDocument/2006/relationships" id="260" r:id="Rf2a349e9895d45d9"/>
    <p:sldId xmlns:r="http://schemas.openxmlformats.org/officeDocument/2006/relationships" id="261" r:id="R1ddf8562c98e40d4"/>
    <p:sldId xmlns:r="http://schemas.openxmlformats.org/officeDocument/2006/relationships" id="262" r:id="R28793c771216451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c8de1caec04eb9" /><Relationship Type="http://schemas.openxmlformats.org/officeDocument/2006/relationships/slide" Target="/ppt/slides/slide1.xml" Id="R845861918e7b4520" /><Relationship Type="http://schemas.openxmlformats.org/officeDocument/2006/relationships/slide" Target="/ppt/slides/slide2.xml" Id="R608b555532a54812" /><Relationship Type="http://schemas.openxmlformats.org/officeDocument/2006/relationships/slide" Target="/ppt/slides/slide3.xml" Id="R9dc67c3763db4f7b" /><Relationship Type="http://schemas.openxmlformats.org/officeDocument/2006/relationships/slide" Target="/ppt/slides/slide4.xml" Id="R0b9f2dbc954a4110" /><Relationship Type="http://schemas.openxmlformats.org/officeDocument/2006/relationships/slide" Target="/ppt/slides/slide5.xml" Id="Rf2a349e9895d45d9" /><Relationship Type="http://schemas.openxmlformats.org/officeDocument/2006/relationships/slide" Target="/ppt/slides/slide6.xml" Id="R1ddf8562c98e40d4" /><Relationship Type="http://schemas.openxmlformats.org/officeDocument/2006/relationships/slide" Target="/ppt/slides/slide7.xml" Id="R28793c771216451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3ef4dfccbb4a0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ce2e9237754684" /><Relationship Type="http://schemas.openxmlformats.org/officeDocument/2006/relationships/theme" Target="/ppt/slideMasters/theme/theme1.xml" Id="R5622e68ab6b04b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ce2e92377546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14fce45f54b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480ce559340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e738e9884f4f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8760fab5e045b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8ee4f216742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8e95783144b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89c57e9e3645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FOTO FILM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FOTO FILM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−5 489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1 206 765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6 974 303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6 998 017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911 799 480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FOTO FILM AS</a:t>
            </a:r>
          </a:p>
        </p:txBody>
      </p:sp>
    </p:spTree>
  </p:cSld>
  <p:clrMapOvr>
    <a:masterClrMapping xmlns:a="http://schemas.openxmlformats.org/drawingml/2006/main"/>
  </p:clrMapOvr>
</p:sld>
</file>