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3b19dbda1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584b9651a24c27"/>
  </p:sldMasterIdLst>
  <p:sldIdLst>
    <p:sldId xmlns:r="http://schemas.openxmlformats.org/officeDocument/2006/relationships" id="256" r:id="R3763307772ce4d08"/>
    <p:sldId xmlns:r="http://schemas.openxmlformats.org/officeDocument/2006/relationships" id="257" r:id="R09164488cde040e4"/>
    <p:sldId xmlns:r="http://schemas.openxmlformats.org/officeDocument/2006/relationships" id="258" r:id="Re1b45f16ca344e94"/>
    <p:sldId xmlns:r="http://schemas.openxmlformats.org/officeDocument/2006/relationships" id="259" r:id="R594f00cb42ad42a2"/>
    <p:sldId xmlns:r="http://schemas.openxmlformats.org/officeDocument/2006/relationships" id="260" r:id="R28f83c13cf73462f"/>
    <p:sldId xmlns:r="http://schemas.openxmlformats.org/officeDocument/2006/relationships" id="261" r:id="R46926bee0264402e"/>
    <p:sldId xmlns:r="http://schemas.openxmlformats.org/officeDocument/2006/relationships" id="262" r:id="R046ee123d876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84b9651a24c27" /><Relationship Type="http://schemas.openxmlformats.org/officeDocument/2006/relationships/slide" Target="/ppt/slides/slide1.xml" Id="R3763307772ce4d08" /><Relationship Type="http://schemas.openxmlformats.org/officeDocument/2006/relationships/slide" Target="/ppt/slides/slide2.xml" Id="R09164488cde040e4" /><Relationship Type="http://schemas.openxmlformats.org/officeDocument/2006/relationships/slide" Target="/ppt/slides/slide3.xml" Id="Re1b45f16ca344e94" /><Relationship Type="http://schemas.openxmlformats.org/officeDocument/2006/relationships/slide" Target="/ppt/slides/slide4.xml" Id="R594f00cb42ad42a2" /><Relationship Type="http://schemas.openxmlformats.org/officeDocument/2006/relationships/slide" Target="/ppt/slides/slide5.xml" Id="R28f83c13cf73462f" /><Relationship Type="http://schemas.openxmlformats.org/officeDocument/2006/relationships/slide" Target="/ppt/slides/slide6.xml" Id="R46926bee0264402e" /><Relationship Type="http://schemas.openxmlformats.org/officeDocument/2006/relationships/slide" Target="/ppt/slides/slide7.xml" Id="R046ee123d876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00f68353244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64f1267184d88" /><Relationship Type="http://schemas.openxmlformats.org/officeDocument/2006/relationships/theme" Target="/ppt/slideMasters/theme/theme1.xml" Id="R13e7b81ee3724d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64f1267184d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82aa77f56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cfe56587e49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e006d2702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b18efa4774d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2cbfe79e64a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322ac1aaa4d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cd047be7e4c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 STOKVIK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HOLDING AS ble etablert [år] og holder til i Skrova.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826 878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Kuholmveien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8320 Skrova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