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dec5fcf6444d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aba14a4e854ab0"/>
  </p:sldMasterIdLst>
  <p:sldIdLst>
    <p:sldId xmlns:r="http://schemas.openxmlformats.org/officeDocument/2006/relationships" id="256" r:id="R7a3bf69feb4b4415"/>
    <p:sldId xmlns:r="http://schemas.openxmlformats.org/officeDocument/2006/relationships" id="257" r:id="R3e7e39ac5b4d4190"/>
    <p:sldId xmlns:r="http://schemas.openxmlformats.org/officeDocument/2006/relationships" id="258" r:id="R3372f9ba55754969"/>
    <p:sldId xmlns:r="http://schemas.openxmlformats.org/officeDocument/2006/relationships" id="259" r:id="R487aab9ef6d84254"/>
    <p:sldId xmlns:r="http://schemas.openxmlformats.org/officeDocument/2006/relationships" id="260" r:id="R256230958c894cfa"/>
    <p:sldId xmlns:r="http://schemas.openxmlformats.org/officeDocument/2006/relationships" id="261" r:id="R398371c2c599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ba14a4e854ab0" /><Relationship Type="http://schemas.openxmlformats.org/officeDocument/2006/relationships/slide" Target="/ppt/slides/slide1.xml" Id="R7a3bf69feb4b4415" /><Relationship Type="http://schemas.openxmlformats.org/officeDocument/2006/relationships/slide" Target="/ppt/slides/slide2.xml" Id="R3e7e39ac5b4d4190" /><Relationship Type="http://schemas.openxmlformats.org/officeDocument/2006/relationships/slide" Target="/ppt/slides/slide3.xml" Id="R3372f9ba55754969" /><Relationship Type="http://schemas.openxmlformats.org/officeDocument/2006/relationships/slide" Target="/ppt/slides/slide4.xml" Id="R487aab9ef6d84254" /><Relationship Type="http://schemas.openxmlformats.org/officeDocument/2006/relationships/slide" Target="/ppt/slides/slide5.xml" Id="R256230958c894cfa" /><Relationship Type="http://schemas.openxmlformats.org/officeDocument/2006/relationships/slide" Target="/ppt/slides/slide6.xml" Id="R398371c2c599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18caa126443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30eb87517444c" /><Relationship Type="http://schemas.openxmlformats.org/officeDocument/2006/relationships/theme" Target="/ppt/slideMasters/theme/theme1.xml" Id="R1aa679e0c4e9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30eb87517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da844a518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fe325c42440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7ed2a09f34e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d6b514a05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a5518e96e42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f6f6984cd46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SPAREBANK 1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SPAREBANK 1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1 338 998 880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1 268 704 978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1 262 565 911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8 390 936 805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8 409 046 407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92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911 777 258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