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ce10e841d747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a57f6eef6b4c54"/>
  </p:sldMasterIdLst>
  <p:sldIdLst>
    <p:sldId xmlns:r="http://schemas.openxmlformats.org/officeDocument/2006/relationships" id="256" r:id="R55f5756b9ea94400"/>
    <p:sldId xmlns:r="http://schemas.openxmlformats.org/officeDocument/2006/relationships" id="257" r:id="R5f1be446d3ed40f7"/>
    <p:sldId xmlns:r="http://schemas.openxmlformats.org/officeDocument/2006/relationships" id="258" r:id="Rf9259aa9260c496f"/>
    <p:sldId xmlns:r="http://schemas.openxmlformats.org/officeDocument/2006/relationships" id="259" r:id="R37d3214f853945fb"/>
    <p:sldId xmlns:r="http://schemas.openxmlformats.org/officeDocument/2006/relationships" id="260" r:id="R2db92aa9a82e43b3"/>
    <p:sldId xmlns:r="http://schemas.openxmlformats.org/officeDocument/2006/relationships" id="261" r:id="R5594e6ae1ef64b6a"/>
    <p:sldId xmlns:r="http://schemas.openxmlformats.org/officeDocument/2006/relationships" id="262" r:id="Rb333c6e982224c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a57f6eef6b4c54" /><Relationship Type="http://schemas.openxmlformats.org/officeDocument/2006/relationships/slide" Target="/ppt/slides/slide1.xml" Id="R55f5756b9ea94400" /><Relationship Type="http://schemas.openxmlformats.org/officeDocument/2006/relationships/slide" Target="/ppt/slides/slide2.xml" Id="R5f1be446d3ed40f7" /><Relationship Type="http://schemas.openxmlformats.org/officeDocument/2006/relationships/slide" Target="/ppt/slides/slide3.xml" Id="Rf9259aa9260c496f" /><Relationship Type="http://schemas.openxmlformats.org/officeDocument/2006/relationships/slide" Target="/ppt/slides/slide4.xml" Id="R37d3214f853945fb" /><Relationship Type="http://schemas.openxmlformats.org/officeDocument/2006/relationships/slide" Target="/ppt/slides/slide5.xml" Id="R2db92aa9a82e43b3" /><Relationship Type="http://schemas.openxmlformats.org/officeDocument/2006/relationships/slide" Target="/ppt/slides/slide6.xml" Id="R5594e6ae1ef64b6a" /><Relationship Type="http://schemas.openxmlformats.org/officeDocument/2006/relationships/slide" Target="/ppt/slides/slide7.xml" Id="Rb333c6e982224c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bfdf8c0dc244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11de9b72f48ca" /><Relationship Type="http://schemas.openxmlformats.org/officeDocument/2006/relationships/theme" Target="/ppt/slideMasters/theme/theme1.xml" Id="R84da0328f19141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f11de9b72f48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61072145049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93363ca604a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2152ec1fc45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5aba5e4a044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ce8a5c9c245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7724034fa44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1ea47ec5c4d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VRTKL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VRTKL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811 186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−753 574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565 612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19 734 070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22 457 184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MARKUZ LINDGREN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Bergslia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911 768 585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