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6e6a6cc3245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7c3d039fc4c13"/>
  </p:sldMasterIdLst>
  <p:sldIdLst>
    <p:sldId xmlns:r="http://schemas.openxmlformats.org/officeDocument/2006/relationships" id="256" r:id="Redfbd69607754d90"/>
    <p:sldId xmlns:r="http://schemas.openxmlformats.org/officeDocument/2006/relationships" id="257" r:id="R7c0c775fe242446f"/>
    <p:sldId xmlns:r="http://schemas.openxmlformats.org/officeDocument/2006/relationships" id="258" r:id="R2e07e1c90b4349ca"/>
    <p:sldId xmlns:r="http://schemas.openxmlformats.org/officeDocument/2006/relationships" id="259" r:id="Rf4b50f9310664a6b"/>
    <p:sldId xmlns:r="http://schemas.openxmlformats.org/officeDocument/2006/relationships" id="260" r:id="R6bffecf13fb8441f"/>
    <p:sldId xmlns:r="http://schemas.openxmlformats.org/officeDocument/2006/relationships" id="261" r:id="R32e67115e7214efd"/>
    <p:sldId xmlns:r="http://schemas.openxmlformats.org/officeDocument/2006/relationships" id="262" r:id="R61719d5fb44045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7c3d039fc4c13" /><Relationship Type="http://schemas.openxmlformats.org/officeDocument/2006/relationships/slide" Target="/ppt/slides/slide1.xml" Id="Redfbd69607754d90" /><Relationship Type="http://schemas.openxmlformats.org/officeDocument/2006/relationships/slide" Target="/ppt/slides/slide2.xml" Id="R7c0c775fe242446f" /><Relationship Type="http://schemas.openxmlformats.org/officeDocument/2006/relationships/slide" Target="/ppt/slides/slide3.xml" Id="R2e07e1c90b4349ca" /><Relationship Type="http://schemas.openxmlformats.org/officeDocument/2006/relationships/slide" Target="/ppt/slides/slide4.xml" Id="Rf4b50f9310664a6b" /><Relationship Type="http://schemas.openxmlformats.org/officeDocument/2006/relationships/slide" Target="/ppt/slides/slide5.xml" Id="R6bffecf13fb8441f" /><Relationship Type="http://schemas.openxmlformats.org/officeDocument/2006/relationships/slide" Target="/ppt/slides/slide6.xml" Id="R32e67115e7214efd" /><Relationship Type="http://schemas.openxmlformats.org/officeDocument/2006/relationships/slide" Target="/ppt/slides/slide7.xml" Id="R61719d5fb44045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c06abb4bf45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c4f96fbb4468e" /><Relationship Type="http://schemas.openxmlformats.org/officeDocument/2006/relationships/theme" Target="/ppt/slideMasters/theme/theme1.xml" Id="Ree1e405ab6cf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4c4f96fbb4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9dd6529ab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bf40028a248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5111f5b4447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15689d73f45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c27c3ed4446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8efdf485548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5fd4dded44a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OLAV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arve.sande@hotmail.com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