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dd55c6343f4f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0b7cf55c5f4f00"/>
  </p:sldMasterIdLst>
  <p:sldIdLst>
    <p:sldId xmlns:r="http://schemas.openxmlformats.org/officeDocument/2006/relationships" id="256" r:id="Rd417a9ac40884ebe"/>
    <p:sldId xmlns:r="http://schemas.openxmlformats.org/officeDocument/2006/relationships" id="257" r:id="R2fef3a6097084241"/>
    <p:sldId xmlns:r="http://schemas.openxmlformats.org/officeDocument/2006/relationships" id="258" r:id="R28e0e22a9d4a4266"/>
    <p:sldId xmlns:r="http://schemas.openxmlformats.org/officeDocument/2006/relationships" id="259" r:id="R5c2b79f74f054b28"/>
    <p:sldId xmlns:r="http://schemas.openxmlformats.org/officeDocument/2006/relationships" id="260" r:id="R965e991ac25c48a2"/>
    <p:sldId xmlns:r="http://schemas.openxmlformats.org/officeDocument/2006/relationships" id="261" r:id="Rb92198f083ab41f6"/>
    <p:sldId xmlns:r="http://schemas.openxmlformats.org/officeDocument/2006/relationships" id="262" r:id="R1c5cac1b9ec84a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0b7cf55c5f4f00" /><Relationship Type="http://schemas.openxmlformats.org/officeDocument/2006/relationships/slide" Target="/ppt/slides/slide1.xml" Id="Rd417a9ac40884ebe" /><Relationship Type="http://schemas.openxmlformats.org/officeDocument/2006/relationships/slide" Target="/ppt/slides/slide2.xml" Id="R2fef3a6097084241" /><Relationship Type="http://schemas.openxmlformats.org/officeDocument/2006/relationships/slide" Target="/ppt/slides/slide3.xml" Id="R28e0e22a9d4a4266" /><Relationship Type="http://schemas.openxmlformats.org/officeDocument/2006/relationships/slide" Target="/ppt/slides/slide4.xml" Id="R5c2b79f74f054b28" /><Relationship Type="http://schemas.openxmlformats.org/officeDocument/2006/relationships/slide" Target="/ppt/slides/slide5.xml" Id="R965e991ac25c48a2" /><Relationship Type="http://schemas.openxmlformats.org/officeDocument/2006/relationships/slide" Target="/ppt/slides/slide6.xml" Id="Rb92198f083ab41f6" /><Relationship Type="http://schemas.openxmlformats.org/officeDocument/2006/relationships/slide" Target="/ppt/slides/slide7.xml" Id="R1c5cac1b9ec84a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2546a2dca44d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727d272ec4a2d" /><Relationship Type="http://schemas.openxmlformats.org/officeDocument/2006/relationships/theme" Target="/ppt/slideMasters/theme/theme1.xml" Id="R7a3cea71528646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d727d272ec4a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2704b90f04d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67d3e448740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c348fe42c4c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03c3bd62d46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b09e4176745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0811c39394c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7bc30c29c45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TURRE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TURRE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TURRE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TURRE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TURRE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TURRE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5 816 591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21 601 872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22 338 851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TURRE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FREDRIK LØKEN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TURRE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Løken, Vålveien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911 716 879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TURRE AS</a:t>
            </a:r>
          </a:p>
        </p:txBody>
      </p:sp>
    </p:spTree>
  </p:cSld>
  <p:clrMapOvr>
    <a:masterClrMapping xmlns:a="http://schemas.openxmlformats.org/drawingml/2006/main"/>
  </p:clrMapOvr>
</p:sld>
</file>