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e270e524b74f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da10fe09df466e"/>
  </p:sldMasterIdLst>
  <p:sldIdLst>
    <p:sldId xmlns:r="http://schemas.openxmlformats.org/officeDocument/2006/relationships" id="256" r:id="R1eb630a5a8664876"/>
    <p:sldId xmlns:r="http://schemas.openxmlformats.org/officeDocument/2006/relationships" id="257" r:id="R4a7794ca97314592"/>
    <p:sldId xmlns:r="http://schemas.openxmlformats.org/officeDocument/2006/relationships" id="258" r:id="R8306b2878a2141be"/>
    <p:sldId xmlns:r="http://schemas.openxmlformats.org/officeDocument/2006/relationships" id="259" r:id="Rb483c1cd116f4d9d"/>
    <p:sldId xmlns:r="http://schemas.openxmlformats.org/officeDocument/2006/relationships" id="260" r:id="Rec887f087dcf4ef9"/>
    <p:sldId xmlns:r="http://schemas.openxmlformats.org/officeDocument/2006/relationships" id="261" r:id="R15b59db1ab37423c"/>
    <p:sldId xmlns:r="http://schemas.openxmlformats.org/officeDocument/2006/relationships" id="262" r:id="R71a7ca674cc846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da10fe09df466e" /><Relationship Type="http://schemas.openxmlformats.org/officeDocument/2006/relationships/slide" Target="/ppt/slides/slide1.xml" Id="R1eb630a5a8664876" /><Relationship Type="http://schemas.openxmlformats.org/officeDocument/2006/relationships/slide" Target="/ppt/slides/slide2.xml" Id="R4a7794ca97314592" /><Relationship Type="http://schemas.openxmlformats.org/officeDocument/2006/relationships/slide" Target="/ppt/slides/slide3.xml" Id="R8306b2878a2141be" /><Relationship Type="http://schemas.openxmlformats.org/officeDocument/2006/relationships/slide" Target="/ppt/slides/slide4.xml" Id="Rb483c1cd116f4d9d" /><Relationship Type="http://schemas.openxmlformats.org/officeDocument/2006/relationships/slide" Target="/ppt/slides/slide5.xml" Id="Rec887f087dcf4ef9" /><Relationship Type="http://schemas.openxmlformats.org/officeDocument/2006/relationships/slide" Target="/ppt/slides/slide6.xml" Id="R15b59db1ab37423c" /><Relationship Type="http://schemas.openxmlformats.org/officeDocument/2006/relationships/slide" Target="/ppt/slides/slide7.xml" Id="R71a7ca674cc846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5fd0dbf19449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1c34711954f99" /><Relationship Type="http://schemas.openxmlformats.org/officeDocument/2006/relationships/theme" Target="/ppt/slideMasters/theme/theme1.xml" Id="Rd34c6a6020e043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01c34711954f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1690d289e4c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fb7d139d541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33fcf3b9841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4dd6a00ca4d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922b0890449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455fd8f2f42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f0ce5151947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HPJ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HPJ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1 595 959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10 548 315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10 553 687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HANS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Barlindveien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3118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911 703 599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