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6f8def9c4743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04f341549447c"/>
  </p:sldMasterIdLst>
  <p:sldIdLst>
    <p:sldId xmlns:r="http://schemas.openxmlformats.org/officeDocument/2006/relationships" id="256" r:id="R8e8162dfdefc4ca2"/>
    <p:sldId xmlns:r="http://schemas.openxmlformats.org/officeDocument/2006/relationships" id="257" r:id="R33f575aa503c44dd"/>
    <p:sldId xmlns:r="http://schemas.openxmlformats.org/officeDocument/2006/relationships" id="258" r:id="Rdf2289f19d524787"/>
    <p:sldId xmlns:r="http://schemas.openxmlformats.org/officeDocument/2006/relationships" id="259" r:id="Rfdce75b839be47bb"/>
    <p:sldId xmlns:r="http://schemas.openxmlformats.org/officeDocument/2006/relationships" id="260" r:id="R818104d658814078"/>
    <p:sldId xmlns:r="http://schemas.openxmlformats.org/officeDocument/2006/relationships" id="261" r:id="R6176644d8bcf490b"/>
    <p:sldId xmlns:r="http://schemas.openxmlformats.org/officeDocument/2006/relationships" id="262" r:id="R28b922c2c4174d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04f341549447c" /><Relationship Type="http://schemas.openxmlformats.org/officeDocument/2006/relationships/slide" Target="/ppt/slides/slide1.xml" Id="R8e8162dfdefc4ca2" /><Relationship Type="http://schemas.openxmlformats.org/officeDocument/2006/relationships/slide" Target="/ppt/slides/slide2.xml" Id="R33f575aa503c44dd" /><Relationship Type="http://schemas.openxmlformats.org/officeDocument/2006/relationships/slide" Target="/ppt/slides/slide3.xml" Id="Rdf2289f19d524787" /><Relationship Type="http://schemas.openxmlformats.org/officeDocument/2006/relationships/slide" Target="/ppt/slides/slide4.xml" Id="Rfdce75b839be47bb" /><Relationship Type="http://schemas.openxmlformats.org/officeDocument/2006/relationships/slide" Target="/ppt/slides/slide5.xml" Id="R818104d658814078" /><Relationship Type="http://schemas.openxmlformats.org/officeDocument/2006/relationships/slide" Target="/ppt/slides/slide6.xml" Id="R6176644d8bcf490b" /><Relationship Type="http://schemas.openxmlformats.org/officeDocument/2006/relationships/slide" Target="/ppt/slides/slide7.xml" Id="R28b922c2c4174d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80d128ab8149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ab93c59b34c2e" /><Relationship Type="http://schemas.openxmlformats.org/officeDocument/2006/relationships/theme" Target="/ppt/slideMasters/theme/theme1.xml" Id="R2cb6e7d3b7cf4e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ab93c59b34c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1f61af71e48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ea9d2595840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94666130c41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20165a2b242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0aff970d247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b84a7969b4a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4d5cd994645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