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aed04892d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c58af5cd64ab5"/>
  </p:sldMasterIdLst>
  <p:sldIdLst>
    <p:sldId xmlns:r="http://schemas.openxmlformats.org/officeDocument/2006/relationships" id="256" r:id="R690e1f4e58674460"/>
    <p:sldId xmlns:r="http://schemas.openxmlformats.org/officeDocument/2006/relationships" id="257" r:id="R6e1377690b3842fd"/>
    <p:sldId xmlns:r="http://schemas.openxmlformats.org/officeDocument/2006/relationships" id="258" r:id="Rf815c952a71b47a2"/>
    <p:sldId xmlns:r="http://schemas.openxmlformats.org/officeDocument/2006/relationships" id="259" r:id="R59cbf3ff5c5a496f"/>
    <p:sldId xmlns:r="http://schemas.openxmlformats.org/officeDocument/2006/relationships" id="260" r:id="R5bf741f1da4f412d"/>
    <p:sldId xmlns:r="http://schemas.openxmlformats.org/officeDocument/2006/relationships" id="261" r:id="R9b78ef2cf4f0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c58af5cd64ab5" /><Relationship Type="http://schemas.openxmlformats.org/officeDocument/2006/relationships/slide" Target="/ppt/slides/slide1.xml" Id="R690e1f4e58674460" /><Relationship Type="http://schemas.openxmlformats.org/officeDocument/2006/relationships/slide" Target="/ppt/slides/slide2.xml" Id="R6e1377690b3842fd" /><Relationship Type="http://schemas.openxmlformats.org/officeDocument/2006/relationships/slide" Target="/ppt/slides/slide3.xml" Id="Rf815c952a71b47a2" /><Relationship Type="http://schemas.openxmlformats.org/officeDocument/2006/relationships/slide" Target="/ppt/slides/slide4.xml" Id="R59cbf3ff5c5a496f" /><Relationship Type="http://schemas.openxmlformats.org/officeDocument/2006/relationships/slide" Target="/ppt/slides/slide5.xml" Id="R5bf741f1da4f412d" /><Relationship Type="http://schemas.openxmlformats.org/officeDocument/2006/relationships/slide" Target="/ppt/slides/slide6.xml" Id="R9b78ef2cf4f0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ea202af31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867aa9184f44" /><Relationship Type="http://schemas.openxmlformats.org/officeDocument/2006/relationships/theme" Target="/ppt/slideMasters/theme/theme1.xml" Id="R8f453d4c181e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37867aa918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6af8bf9c9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f5b69db8f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65b704b1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5f5450c3a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a65e294f4a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db94bae324b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