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98776e81f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c79987c0e4ac5"/>
  </p:sldMasterIdLst>
  <p:sldIdLst>
    <p:sldId xmlns:r="http://schemas.openxmlformats.org/officeDocument/2006/relationships" id="256" r:id="Rc4e0eaace1f94c0a"/>
    <p:sldId xmlns:r="http://schemas.openxmlformats.org/officeDocument/2006/relationships" id="257" r:id="R0397358ab3be4db1"/>
    <p:sldId xmlns:r="http://schemas.openxmlformats.org/officeDocument/2006/relationships" id="258" r:id="R1432836349044fb9"/>
    <p:sldId xmlns:r="http://schemas.openxmlformats.org/officeDocument/2006/relationships" id="259" r:id="Rf28d33fef2e647d8"/>
    <p:sldId xmlns:r="http://schemas.openxmlformats.org/officeDocument/2006/relationships" id="260" r:id="R1b3ce4a0fd334ed4"/>
    <p:sldId xmlns:r="http://schemas.openxmlformats.org/officeDocument/2006/relationships" id="261" r:id="R005ee7b7fb3e4238"/>
    <p:sldId xmlns:r="http://schemas.openxmlformats.org/officeDocument/2006/relationships" id="262" r:id="R844254e32e4c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c79987c0e4ac5" /><Relationship Type="http://schemas.openxmlformats.org/officeDocument/2006/relationships/slide" Target="/ppt/slides/slide1.xml" Id="Rc4e0eaace1f94c0a" /><Relationship Type="http://schemas.openxmlformats.org/officeDocument/2006/relationships/slide" Target="/ppt/slides/slide2.xml" Id="R0397358ab3be4db1" /><Relationship Type="http://schemas.openxmlformats.org/officeDocument/2006/relationships/slide" Target="/ppt/slides/slide3.xml" Id="R1432836349044fb9" /><Relationship Type="http://schemas.openxmlformats.org/officeDocument/2006/relationships/slide" Target="/ppt/slides/slide4.xml" Id="Rf28d33fef2e647d8" /><Relationship Type="http://schemas.openxmlformats.org/officeDocument/2006/relationships/slide" Target="/ppt/slides/slide5.xml" Id="R1b3ce4a0fd334ed4" /><Relationship Type="http://schemas.openxmlformats.org/officeDocument/2006/relationships/slide" Target="/ppt/slides/slide6.xml" Id="R005ee7b7fb3e4238" /><Relationship Type="http://schemas.openxmlformats.org/officeDocument/2006/relationships/slide" Target="/ppt/slides/slide7.xml" Id="R844254e32e4c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990ce06de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7df0c2a0b44e6" /><Relationship Type="http://schemas.openxmlformats.org/officeDocument/2006/relationships/theme" Target="/ppt/slideMasters/theme/theme1.xml" Id="R894fec51e4174e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7df0c2a0b44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bfd426d51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28fbb2a6e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773c7b99546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f0383792e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4c93a568d44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43f38568c4c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2b1f3eafe43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KMA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35 632 056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36 099 102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MIKAEL ANDREAS CARLSSON HERHEIM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Gjønneshagen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911 609 045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