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62a7cdd5a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aa8964c8d46ff"/>
  </p:sldMasterIdLst>
  <p:sldIdLst>
    <p:sldId xmlns:r="http://schemas.openxmlformats.org/officeDocument/2006/relationships" id="256" r:id="Re12418be7f044d05"/>
    <p:sldId xmlns:r="http://schemas.openxmlformats.org/officeDocument/2006/relationships" id="257" r:id="Rea8dd3b733354d92"/>
    <p:sldId xmlns:r="http://schemas.openxmlformats.org/officeDocument/2006/relationships" id="258" r:id="Rdc1fd8207bfe48c3"/>
    <p:sldId xmlns:r="http://schemas.openxmlformats.org/officeDocument/2006/relationships" id="259" r:id="R338f5d13d8774e1f"/>
    <p:sldId xmlns:r="http://schemas.openxmlformats.org/officeDocument/2006/relationships" id="260" r:id="R6c30c451fba04def"/>
    <p:sldId xmlns:r="http://schemas.openxmlformats.org/officeDocument/2006/relationships" id="261" r:id="Rede4a81412a04a27"/>
    <p:sldId xmlns:r="http://schemas.openxmlformats.org/officeDocument/2006/relationships" id="262" r:id="R0d96b528d179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aa8964c8d46ff" /><Relationship Type="http://schemas.openxmlformats.org/officeDocument/2006/relationships/slide" Target="/ppt/slides/slide1.xml" Id="Re12418be7f044d05" /><Relationship Type="http://schemas.openxmlformats.org/officeDocument/2006/relationships/slide" Target="/ppt/slides/slide2.xml" Id="Rea8dd3b733354d92" /><Relationship Type="http://schemas.openxmlformats.org/officeDocument/2006/relationships/slide" Target="/ppt/slides/slide3.xml" Id="Rdc1fd8207bfe48c3" /><Relationship Type="http://schemas.openxmlformats.org/officeDocument/2006/relationships/slide" Target="/ppt/slides/slide4.xml" Id="R338f5d13d8774e1f" /><Relationship Type="http://schemas.openxmlformats.org/officeDocument/2006/relationships/slide" Target="/ppt/slides/slide5.xml" Id="R6c30c451fba04def" /><Relationship Type="http://schemas.openxmlformats.org/officeDocument/2006/relationships/slide" Target="/ppt/slides/slide6.xml" Id="Rede4a81412a04a27" /><Relationship Type="http://schemas.openxmlformats.org/officeDocument/2006/relationships/slide" Target="/ppt/slides/slide7.xml" Id="R0d96b528d179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56c7926cc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cde38e62427b" /><Relationship Type="http://schemas.openxmlformats.org/officeDocument/2006/relationships/theme" Target="/ppt/slideMasters/theme/theme1.xml" Id="Rf5a5ffc2348e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acde38e62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72122da51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8ecc3a5d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e20b2585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54e6ce0f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fe31c16a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d8a9d04c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a8dd853f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