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806fa85c5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e9a4067184b59"/>
  </p:sldMasterIdLst>
  <p:sldIdLst>
    <p:sldId xmlns:r="http://schemas.openxmlformats.org/officeDocument/2006/relationships" id="256" r:id="R72839448e635430d"/>
    <p:sldId xmlns:r="http://schemas.openxmlformats.org/officeDocument/2006/relationships" id="257" r:id="R20f52b6d64f041d7"/>
    <p:sldId xmlns:r="http://schemas.openxmlformats.org/officeDocument/2006/relationships" id="258" r:id="R698943792392455b"/>
    <p:sldId xmlns:r="http://schemas.openxmlformats.org/officeDocument/2006/relationships" id="259" r:id="Rb58e69e4e3464787"/>
    <p:sldId xmlns:r="http://schemas.openxmlformats.org/officeDocument/2006/relationships" id="260" r:id="R617969cc960245ab"/>
    <p:sldId xmlns:r="http://schemas.openxmlformats.org/officeDocument/2006/relationships" id="261" r:id="R3190ac4752cd433a"/>
    <p:sldId xmlns:r="http://schemas.openxmlformats.org/officeDocument/2006/relationships" id="262" r:id="Rd323f663f0c54d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e9a4067184b59" /><Relationship Type="http://schemas.openxmlformats.org/officeDocument/2006/relationships/slide" Target="/ppt/slides/slide1.xml" Id="R72839448e635430d" /><Relationship Type="http://schemas.openxmlformats.org/officeDocument/2006/relationships/slide" Target="/ppt/slides/slide2.xml" Id="R20f52b6d64f041d7" /><Relationship Type="http://schemas.openxmlformats.org/officeDocument/2006/relationships/slide" Target="/ppt/slides/slide3.xml" Id="R698943792392455b" /><Relationship Type="http://schemas.openxmlformats.org/officeDocument/2006/relationships/slide" Target="/ppt/slides/slide4.xml" Id="Rb58e69e4e3464787" /><Relationship Type="http://schemas.openxmlformats.org/officeDocument/2006/relationships/slide" Target="/ppt/slides/slide5.xml" Id="R617969cc960245ab" /><Relationship Type="http://schemas.openxmlformats.org/officeDocument/2006/relationships/slide" Target="/ppt/slides/slide6.xml" Id="R3190ac4752cd433a" /><Relationship Type="http://schemas.openxmlformats.org/officeDocument/2006/relationships/slide" Target="/ppt/slides/slide7.xml" Id="Rd323f663f0c54d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e8e07cd27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7cf162154336" /><Relationship Type="http://schemas.openxmlformats.org/officeDocument/2006/relationships/theme" Target="/ppt/slideMasters/theme/theme1.xml" Id="R7c051133b8de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d77cf16215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d4bfbf72d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1b83ae183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a52bc6bde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c2629e281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27b48e190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e7a33dc82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13185e0794d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17 389 573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SVELANDER KRISTIAN G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kristian.svelander@tehas.no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