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cb6ccee62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80e33619744d8"/>
  </p:sldMasterIdLst>
  <p:sldIdLst>
    <p:sldId xmlns:r="http://schemas.openxmlformats.org/officeDocument/2006/relationships" id="256" r:id="R4d471446d57b4d6e"/>
    <p:sldId xmlns:r="http://schemas.openxmlformats.org/officeDocument/2006/relationships" id="257" r:id="R34ba389ceb4042e8"/>
    <p:sldId xmlns:r="http://schemas.openxmlformats.org/officeDocument/2006/relationships" id="258" r:id="Rae673c6e52634dfb"/>
    <p:sldId xmlns:r="http://schemas.openxmlformats.org/officeDocument/2006/relationships" id="259" r:id="R810d3bda86f5484d"/>
    <p:sldId xmlns:r="http://schemas.openxmlformats.org/officeDocument/2006/relationships" id="260" r:id="R6ee55e36d0f24c6b"/>
    <p:sldId xmlns:r="http://schemas.openxmlformats.org/officeDocument/2006/relationships" id="261" r:id="R0b63ac45a07943a1"/>
    <p:sldId xmlns:r="http://schemas.openxmlformats.org/officeDocument/2006/relationships" id="262" r:id="Rf8d21982a75d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80e33619744d8" /><Relationship Type="http://schemas.openxmlformats.org/officeDocument/2006/relationships/slide" Target="/ppt/slides/slide1.xml" Id="R4d471446d57b4d6e" /><Relationship Type="http://schemas.openxmlformats.org/officeDocument/2006/relationships/slide" Target="/ppt/slides/slide2.xml" Id="R34ba389ceb4042e8" /><Relationship Type="http://schemas.openxmlformats.org/officeDocument/2006/relationships/slide" Target="/ppt/slides/slide3.xml" Id="Rae673c6e52634dfb" /><Relationship Type="http://schemas.openxmlformats.org/officeDocument/2006/relationships/slide" Target="/ppt/slides/slide4.xml" Id="R810d3bda86f5484d" /><Relationship Type="http://schemas.openxmlformats.org/officeDocument/2006/relationships/slide" Target="/ppt/slides/slide5.xml" Id="R6ee55e36d0f24c6b" /><Relationship Type="http://schemas.openxmlformats.org/officeDocument/2006/relationships/slide" Target="/ppt/slides/slide6.xml" Id="R0b63ac45a07943a1" /><Relationship Type="http://schemas.openxmlformats.org/officeDocument/2006/relationships/slide" Target="/ppt/slides/slide7.xml" Id="Rf8d21982a75d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cc640d2d4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27fae37d94454" /><Relationship Type="http://schemas.openxmlformats.org/officeDocument/2006/relationships/theme" Target="/ppt/slideMasters/theme/theme1.xml" Id="R51fa3a0c3b48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b27fae37d9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a74629df046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1c66d71af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0fa42cd30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4035a99a2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e4e8ecea6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7f38bcefe43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89adf4469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41 235 901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42 012 454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VEVSTAD SNORRE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snorre.vevstad@online.no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911 109 832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