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70c09144f41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efef5e378543fd"/>
  </p:sldMasterIdLst>
  <p:sldIdLst>
    <p:sldId xmlns:r="http://schemas.openxmlformats.org/officeDocument/2006/relationships" id="256" r:id="R0729a14d4c524550"/>
    <p:sldId xmlns:r="http://schemas.openxmlformats.org/officeDocument/2006/relationships" id="257" r:id="Red6c71b6a7f84641"/>
    <p:sldId xmlns:r="http://schemas.openxmlformats.org/officeDocument/2006/relationships" id="258" r:id="R61e10b563c554942"/>
    <p:sldId xmlns:r="http://schemas.openxmlformats.org/officeDocument/2006/relationships" id="259" r:id="Rba2a1d26e225494e"/>
    <p:sldId xmlns:r="http://schemas.openxmlformats.org/officeDocument/2006/relationships" id="260" r:id="Ra76a7a2f38754ca1"/>
    <p:sldId xmlns:r="http://schemas.openxmlformats.org/officeDocument/2006/relationships" id="261" r:id="R1125ec9e5c6540be"/>
    <p:sldId xmlns:r="http://schemas.openxmlformats.org/officeDocument/2006/relationships" id="262" r:id="Rb1c2ab254c63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fef5e378543fd" /><Relationship Type="http://schemas.openxmlformats.org/officeDocument/2006/relationships/slide" Target="/ppt/slides/slide1.xml" Id="R0729a14d4c524550" /><Relationship Type="http://schemas.openxmlformats.org/officeDocument/2006/relationships/slide" Target="/ppt/slides/slide2.xml" Id="Red6c71b6a7f84641" /><Relationship Type="http://schemas.openxmlformats.org/officeDocument/2006/relationships/slide" Target="/ppt/slides/slide3.xml" Id="R61e10b563c554942" /><Relationship Type="http://schemas.openxmlformats.org/officeDocument/2006/relationships/slide" Target="/ppt/slides/slide4.xml" Id="Rba2a1d26e225494e" /><Relationship Type="http://schemas.openxmlformats.org/officeDocument/2006/relationships/slide" Target="/ppt/slides/slide5.xml" Id="Ra76a7a2f38754ca1" /><Relationship Type="http://schemas.openxmlformats.org/officeDocument/2006/relationships/slide" Target="/ppt/slides/slide6.xml" Id="R1125ec9e5c6540be" /><Relationship Type="http://schemas.openxmlformats.org/officeDocument/2006/relationships/slide" Target="/ppt/slides/slide7.xml" Id="Rb1c2ab254c63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a309db9b6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fa43d5d064abe" /><Relationship Type="http://schemas.openxmlformats.org/officeDocument/2006/relationships/theme" Target="/ppt/slideMasters/theme/theme1.xml" Id="R2feb235c766247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fa43d5d064a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76df69bd54c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c06fbaa2d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38aac51b4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0ba7630d3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cea582cd24d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2d30f11d740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eda920c05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BØHN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REGNSKAP A/S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23 377 324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4 798 415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11 192 428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11 - 13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910 909 177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