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02d30819d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a21707173426b"/>
  </p:sldMasterIdLst>
  <p:sldIdLst>
    <p:sldId xmlns:r="http://schemas.openxmlformats.org/officeDocument/2006/relationships" id="256" r:id="Ra73632dca4354bcd"/>
    <p:sldId xmlns:r="http://schemas.openxmlformats.org/officeDocument/2006/relationships" id="257" r:id="R60d1bdcf26394473"/>
    <p:sldId xmlns:r="http://schemas.openxmlformats.org/officeDocument/2006/relationships" id="258" r:id="R053c76a7ea9a4797"/>
    <p:sldId xmlns:r="http://schemas.openxmlformats.org/officeDocument/2006/relationships" id="259" r:id="R77c6645353674d35"/>
    <p:sldId xmlns:r="http://schemas.openxmlformats.org/officeDocument/2006/relationships" id="260" r:id="R76a70a691e7740c6"/>
    <p:sldId xmlns:r="http://schemas.openxmlformats.org/officeDocument/2006/relationships" id="261" r:id="R61348a69da6c4f5d"/>
    <p:sldId xmlns:r="http://schemas.openxmlformats.org/officeDocument/2006/relationships" id="262" r:id="Rec5881805fd0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a21707173426b" /><Relationship Type="http://schemas.openxmlformats.org/officeDocument/2006/relationships/slide" Target="/ppt/slides/slide1.xml" Id="Ra73632dca4354bcd" /><Relationship Type="http://schemas.openxmlformats.org/officeDocument/2006/relationships/slide" Target="/ppt/slides/slide2.xml" Id="R60d1bdcf26394473" /><Relationship Type="http://schemas.openxmlformats.org/officeDocument/2006/relationships/slide" Target="/ppt/slides/slide3.xml" Id="R053c76a7ea9a4797" /><Relationship Type="http://schemas.openxmlformats.org/officeDocument/2006/relationships/slide" Target="/ppt/slides/slide4.xml" Id="R77c6645353674d35" /><Relationship Type="http://schemas.openxmlformats.org/officeDocument/2006/relationships/slide" Target="/ppt/slides/slide5.xml" Id="R76a70a691e7740c6" /><Relationship Type="http://schemas.openxmlformats.org/officeDocument/2006/relationships/slide" Target="/ppt/slides/slide6.xml" Id="R61348a69da6c4f5d" /><Relationship Type="http://schemas.openxmlformats.org/officeDocument/2006/relationships/slide" Target="/ppt/slides/slide7.xml" Id="Rec5881805fd0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c8a206295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05ea02bdb485e" /><Relationship Type="http://schemas.openxmlformats.org/officeDocument/2006/relationships/theme" Target="/ppt/slideMasters/theme/theme1.xml" Id="R3fc276e1c33e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05ea02bdb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413a66ee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be0d0a550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8d2e030314d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b7cc814a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4d027f070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f687bc1b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f4ec37f76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REKNESKAPS-SERVICE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REKNESKAPS-SERVICE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21 111 705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3 563 945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4 992 381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910 861 360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